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png&amp;ehk=ylegms0L6sr9qGQ04WZpSw&amp;r=0&amp;pid=OfficeInsert" ContentType="image/png"/>
  <Default Extension="gif" ContentType="image/gif"/>
  <Default Extension="png&amp;ehk=zSxVo6AnaVU6HDLIb5NbxA&amp;r=0&amp;pid=OfficeInsert"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7" r:id="rId2"/>
    <p:sldId id="258" r:id="rId3"/>
    <p:sldId id="256" r:id="rId4"/>
    <p:sldId id="259" r:id="rId5"/>
    <p:sldId id="260" r:id="rId6"/>
    <p:sldId id="263" r:id="rId7"/>
    <p:sldId id="282" r:id="rId8"/>
    <p:sldId id="262" r:id="rId9"/>
    <p:sldId id="261" r:id="rId10"/>
    <p:sldId id="264" r:id="rId11"/>
    <p:sldId id="283" r:id="rId12"/>
    <p:sldId id="265" r:id="rId13"/>
    <p:sldId id="266" r:id="rId14"/>
    <p:sldId id="267" r:id="rId15"/>
    <p:sldId id="268" r:id="rId16"/>
    <p:sldId id="269" r:id="rId17"/>
    <p:sldId id="271" r:id="rId18"/>
    <p:sldId id="284" r:id="rId19"/>
    <p:sldId id="272" r:id="rId20"/>
    <p:sldId id="274" r:id="rId21"/>
    <p:sldId id="273" r:id="rId22"/>
    <p:sldId id="275" r:id="rId23"/>
    <p:sldId id="276" r:id="rId24"/>
    <p:sldId id="277" r:id="rId25"/>
    <p:sldId id="278" r:id="rId26"/>
    <p:sldId id="281" r:id="rId27"/>
    <p:sldId id="285" r:id="rId28"/>
    <p:sldId id="280" r:id="rId29"/>
    <p:sldId id="288" r:id="rId30"/>
    <p:sldId id="286" r:id="rId31"/>
    <p:sldId id="287" r:id="rId32"/>
  </p:sldIdLst>
  <p:sldSz cx="9144000" cy="6858000" type="screen4x3"/>
  <p:notesSz cx="6858000" cy="9144000"/>
  <p:embeddedFontLst>
    <p:embeddedFont>
      <p:font typeface="Calibri Light" panose="020F0302020204030204" pitchFamily="34" charset="0"/>
      <p:regular r:id="rId33"/>
      <p:italic r:id="rId34"/>
    </p:embeddedFont>
    <p:embeddedFont>
      <p:font typeface="BlackChancery" pitchFamily="2" charset="0"/>
      <p:regular r:id="rId35"/>
    </p:embeddedFont>
    <p:embeddedFont>
      <p:font typeface="SunSplash" panose="00000400000000000000" pitchFamily="2" charset="0"/>
      <p:regular r:id="rId36"/>
    </p:embeddedFont>
    <p:embeddedFont>
      <p:font typeface="Calibri" panose="020F0502020204030204" pitchFamily="34" charset="0"/>
      <p:regular r:id="rId37"/>
      <p:bold r:id="rId38"/>
      <p:italic r:id="rId39"/>
      <p:boldItalic r:id="rId40"/>
    </p:embeddedFont>
    <p:embeddedFont>
      <p:font typeface="Commercial-Script" panose="020B0500000000000000" pitchFamily="34" charset="0"/>
      <p:regular r:id="rId41"/>
    </p:embeddedFont>
    <p:embeddedFont>
      <p:font typeface="Hunter Heart Free Font" pitchFamily="2" charset="0"/>
      <p:regular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521"/>
    <a:srgbClr val="FFC247"/>
    <a:srgbClr val="FFCC66"/>
    <a:srgbClr val="9857E7"/>
    <a:srgbClr val="000000"/>
    <a:srgbClr val="C5A1F1"/>
    <a:srgbClr val="8A6083"/>
    <a:srgbClr val="FFFFFF"/>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75" d="100"/>
          <a:sy n="75" d="100"/>
        </p:scale>
        <p:origin x="6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E5537D70-FBDA-43C8-AD19-1D983579CE91}"/>
    <pc:docChg chg="undo redo custSel addSld delSld modSld sldOrd modMainMaster">
      <pc:chgData name="Ken Merrihew" userId="bcb7a1e886d99f07" providerId="LiveId" clId="{E5537D70-FBDA-43C8-AD19-1D983579CE91}" dt="2017-12-24T01:20:40.749" v="3571"/>
      <pc:docMkLst>
        <pc:docMk/>
      </pc:docMkLst>
      <pc:sldChg chg="modTransition">
        <pc:chgData name="Ken Merrihew" userId="bcb7a1e886d99f07" providerId="LiveId" clId="{E5537D70-FBDA-43C8-AD19-1D983579CE91}" dt="2017-12-12T17:46:02.072" v="512" actId="478"/>
        <pc:sldMkLst>
          <pc:docMk/>
          <pc:sldMk cId="3391388550" sldId="256"/>
        </pc:sldMkLst>
      </pc:sldChg>
      <pc:sldChg chg="modTransition">
        <pc:chgData name="Ken Merrihew" userId="bcb7a1e886d99f07" providerId="LiveId" clId="{E5537D70-FBDA-43C8-AD19-1D983579CE91}" dt="2017-12-12T17:46:02.072" v="512" actId="478"/>
        <pc:sldMkLst>
          <pc:docMk/>
          <pc:sldMk cId="1567357503" sldId="257"/>
        </pc:sldMkLst>
      </pc:sldChg>
      <pc:sldChg chg="addSp modSp modTransition modAnim">
        <pc:chgData name="Ken Merrihew" userId="bcb7a1e886d99f07" providerId="LiveId" clId="{E5537D70-FBDA-43C8-AD19-1D983579CE91}" dt="2017-12-24T00:11:58.113" v="3542"/>
        <pc:sldMkLst>
          <pc:docMk/>
          <pc:sldMk cId="1621943444" sldId="258"/>
        </pc:sldMkLst>
        <pc:spChg chg="mod">
          <ac:chgData name="Ken Merrihew" userId="bcb7a1e886d99f07" providerId="LiveId" clId="{E5537D70-FBDA-43C8-AD19-1D983579CE91}" dt="2017-12-24T00:05:21.270" v="3489" actId="1582"/>
          <ac:spMkLst>
            <pc:docMk/>
            <pc:sldMk cId="1621943444" sldId="258"/>
            <ac:spMk id="7" creationId="{9BE7B354-D6C3-413D-BA93-5FAD70E5F20F}"/>
          </ac:spMkLst>
        </pc:spChg>
        <pc:spChg chg="mod">
          <ac:chgData name="Ken Merrihew" userId="bcb7a1e886d99f07" providerId="LiveId" clId="{E5537D70-FBDA-43C8-AD19-1D983579CE91}" dt="2017-12-24T00:08:11.701" v="3538" actId="1037"/>
          <ac:spMkLst>
            <pc:docMk/>
            <pc:sldMk cId="1621943444" sldId="258"/>
            <ac:spMk id="8" creationId="{9DE2EA17-D909-4A66-B2C6-F2BD112C621B}"/>
          </ac:spMkLst>
        </pc:spChg>
        <pc:spChg chg="mod">
          <ac:chgData name="Ken Merrihew" userId="bcb7a1e886d99f07" providerId="LiveId" clId="{E5537D70-FBDA-43C8-AD19-1D983579CE91}" dt="2017-12-24T00:05:54.319" v="3499" actId="1037"/>
          <ac:spMkLst>
            <pc:docMk/>
            <pc:sldMk cId="1621943444" sldId="258"/>
            <ac:spMk id="12" creationId="{F4664AEA-C527-4580-8976-E1345E0D7718}"/>
          </ac:spMkLst>
        </pc:spChg>
        <pc:spChg chg="mod">
          <ac:chgData name="Ken Merrihew" userId="bcb7a1e886d99f07" providerId="LiveId" clId="{E5537D70-FBDA-43C8-AD19-1D983579CE91}" dt="2017-12-24T00:08:11.701" v="3538" actId="1037"/>
          <ac:spMkLst>
            <pc:docMk/>
            <pc:sldMk cId="1621943444" sldId="258"/>
            <ac:spMk id="26" creationId="{341CFADA-64AE-41F9-9E1A-C93397E5BFE4}"/>
          </ac:spMkLst>
        </pc:spChg>
        <pc:spChg chg="mod">
          <ac:chgData name="Ken Merrihew" userId="bcb7a1e886d99f07" providerId="LiveId" clId="{E5537D70-FBDA-43C8-AD19-1D983579CE91}" dt="2017-12-24T00:08:11.701" v="3538" actId="1037"/>
          <ac:spMkLst>
            <pc:docMk/>
            <pc:sldMk cId="1621943444" sldId="258"/>
            <ac:spMk id="27" creationId="{50F892B7-56DB-424A-AD87-C1BF0A468FE5}"/>
          </ac:spMkLst>
        </pc:spChg>
        <pc:spChg chg="mod">
          <ac:chgData name="Ken Merrihew" userId="bcb7a1e886d99f07" providerId="LiveId" clId="{E5537D70-FBDA-43C8-AD19-1D983579CE91}" dt="2017-12-24T00:08:11.701" v="3538" actId="1037"/>
          <ac:spMkLst>
            <pc:docMk/>
            <pc:sldMk cId="1621943444" sldId="258"/>
            <ac:spMk id="28" creationId="{DAA1D15C-412F-4229-962B-EA8EFE2E0B9E}"/>
          </ac:spMkLst>
        </pc:spChg>
        <pc:spChg chg="mod">
          <ac:chgData name="Ken Merrihew" userId="bcb7a1e886d99f07" providerId="LiveId" clId="{E5537D70-FBDA-43C8-AD19-1D983579CE91}" dt="2017-12-24T00:08:11.701" v="3538" actId="1037"/>
          <ac:spMkLst>
            <pc:docMk/>
            <pc:sldMk cId="1621943444" sldId="258"/>
            <ac:spMk id="29" creationId="{E8C0B6A1-AEE2-425F-B37E-2CB2382F5E66}"/>
          </ac:spMkLst>
        </pc:spChg>
        <pc:spChg chg="mod">
          <ac:chgData name="Ken Merrihew" userId="bcb7a1e886d99f07" providerId="LiveId" clId="{E5537D70-FBDA-43C8-AD19-1D983579CE91}" dt="2017-12-24T00:08:11.701" v="3538" actId="1037"/>
          <ac:spMkLst>
            <pc:docMk/>
            <pc:sldMk cId="1621943444" sldId="258"/>
            <ac:spMk id="30" creationId="{1BE82D99-5377-4D25-8390-159C91D6DA14}"/>
          </ac:spMkLst>
        </pc:spChg>
        <pc:spChg chg="mod">
          <ac:chgData name="Ken Merrihew" userId="bcb7a1e886d99f07" providerId="LiveId" clId="{E5537D70-FBDA-43C8-AD19-1D983579CE91}" dt="2017-12-24T00:08:11.701" v="3538" actId="1037"/>
          <ac:spMkLst>
            <pc:docMk/>
            <pc:sldMk cId="1621943444" sldId="258"/>
            <ac:spMk id="31" creationId="{ECCA566E-E08B-49AC-A328-850C051439EB}"/>
          </ac:spMkLst>
        </pc:spChg>
        <pc:spChg chg="mod">
          <ac:chgData name="Ken Merrihew" userId="bcb7a1e886d99f07" providerId="LiveId" clId="{E5537D70-FBDA-43C8-AD19-1D983579CE91}" dt="2017-12-24T00:08:11.701" v="3538" actId="1037"/>
          <ac:spMkLst>
            <pc:docMk/>
            <pc:sldMk cId="1621943444" sldId="258"/>
            <ac:spMk id="32" creationId="{6F9F6C60-3581-4CE1-826E-9EC4B8B8A762}"/>
          </ac:spMkLst>
        </pc:spChg>
        <pc:spChg chg="mod">
          <ac:chgData name="Ken Merrihew" userId="bcb7a1e886d99f07" providerId="LiveId" clId="{E5537D70-FBDA-43C8-AD19-1D983579CE91}" dt="2017-12-24T00:08:11.701" v="3538" actId="1037"/>
          <ac:spMkLst>
            <pc:docMk/>
            <pc:sldMk cId="1621943444" sldId="258"/>
            <ac:spMk id="33" creationId="{7962475C-80C7-4FDB-9F88-7378A9648E70}"/>
          </ac:spMkLst>
        </pc:spChg>
        <pc:spChg chg="mod">
          <ac:chgData name="Ken Merrihew" userId="bcb7a1e886d99f07" providerId="LiveId" clId="{E5537D70-FBDA-43C8-AD19-1D983579CE91}" dt="2017-12-24T00:08:11.701" v="3538" actId="1037"/>
          <ac:spMkLst>
            <pc:docMk/>
            <pc:sldMk cId="1621943444" sldId="258"/>
            <ac:spMk id="34" creationId="{F5E03A98-A5DD-4AF2-B5D9-8B2E84125757}"/>
          </ac:spMkLst>
        </pc:spChg>
        <pc:spChg chg="mod">
          <ac:chgData name="Ken Merrihew" userId="bcb7a1e886d99f07" providerId="LiveId" clId="{E5537D70-FBDA-43C8-AD19-1D983579CE91}" dt="2017-12-24T00:08:11.701" v="3538" actId="1037"/>
          <ac:spMkLst>
            <pc:docMk/>
            <pc:sldMk cId="1621943444" sldId="258"/>
            <ac:spMk id="35" creationId="{6C3A6FD8-4FEA-4E91-946F-5EF433C0F459}"/>
          </ac:spMkLst>
        </pc:spChg>
        <pc:spChg chg="mod">
          <ac:chgData name="Ken Merrihew" userId="bcb7a1e886d99f07" providerId="LiveId" clId="{E5537D70-FBDA-43C8-AD19-1D983579CE91}" dt="2017-12-24T00:06:05.574" v="3509" actId="1037"/>
          <ac:spMkLst>
            <pc:docMk/>
            <pc:sldMk cId="1621943444" sldId="258"/>
            <ac:spMk id="39" creationId="{61AD0C70-4528-4C9A-B16A-60CB54DC5AF1}"/>
          </ac:spMkLst>
        </pc:spChg>
        <pc:spChg chg="mod">
          <ac:chgData name="Ken Merrihew" userId="bcb7a1e886d99f07" providerId="LiveId" clId="{E5537D70-FBDA-43C8-AD19-1D983579CE91}" dt="2017-12-24T00:06:18.816" v="3521" actId="1037"/>
          <ac:spMkLst>
            <pc:docMk/>
            <pc:sldMk cId="1621943444" sldId="258"/>
            <ac:spMk id="40" creationId="{423E1C78-DC94-42DA-8EE9-2A26A37CF4D7}"/>
          </ac:spMkLst>
        </pc:spChg>
        <pc:spChg chg="mod">
          <ac:chgData name="Ken Merrihew" userId="bcb7a1e886d99f07" providerId="LiveId" clId="{E5537D70-FBDA-43C8-AD19-1D983579CE91}" dt="2017-12-24T00:06:48.364" v="3536" actId="1037"/>
          <ac:spMkLst>
            <pc:docMk/>
            <pc:sldMk cId="1621943444" sldId="258"/>
            <ac:spMk id="41" creationId="{D82DDB3B-EA9B-4E61-8673-4D8813B2E67D}"/>
          </ac:spMkLst>
        </pc:spChg>
        <pc:spChg chg="mod">
          <ac:chgData name="Ken Merrihew" userId="bcb7a1e886d99f07" providerId="LiveId" clId="{E5537D70-FBDA-43C8-AD19-1D983579CE91}" dt="2017-12-19T18:59:23.734" v="3201" actId="20577"/>
          <ac:spMkLst>
            <pc:docMk/>
            <pc:sldMk cId="1621943444" sldId="258"/>
            <ac:spMk id="44" creationId="{E7AC19F2-1F15-4670-865A-B804CD6899F1}"/>
          </ac:spMkLst>
        </pc:spChg>
        <pc:spChg chg="add mod">
          <ac:chgData name="Ken Merrihew" userId="bcb7a1e886d99f07" providerId="LiveId" clId="{E5537D70-FBDA-43C8-AD19-1D983579CE91}" dt="2017-12-21T16:05:34.957" v="3402" actId="20577"/>
          <ac:spMkLst>
            <pc:docMk/>
            <pc:sldMk cId="1621943444" sldId="258"/>
            <ac:spMk id="52" creationId="{160DC8AF-2C70-4FAF-BD58-0A043EA8447E}"/>
          </ac:spMkLst>
        </pc:spChg>
        <pc:cxnChg chg="mod">
          <ac:chgData name="Ken Merrihew" userId="bcb7a1e886d99f07" providerId="LiveId" clId="{E5537D70-FBDA-43C8-AD19-1D983579CE91}" dt="2017-12-12T17:51:41.407" v="584" actId="14100"/>
          <ac:cxnSpMkLst>
            <pc:docMk/>
            <pc:sldMk cId="1621943444" sldId="258"/>
            <ac:cxnSpMk id="11" creationId="{ABCED7FC-099B-4E6C-A3BF-5A58C4680E17}"/>
          </ac:cxnSpMkLst>
        </pc:cxnChg>
        <pc:cxnChg chg="mod">
          <ac:chgData name="Ken Merrihew" userId="bcb7a1e886d99f07" providerId="LiveId" clId="{E5537D70-FBDA-43C8-AD19-1D983579CE91}" dt="2017-12-12T17:51:35.731" v="583" actId="14100"/>
          <ac:cxnSpMkLst>
            <pc:docMk/>
            <pc:sldMk cId="1621943444" sldId="258"/>
            <ac:cxnSpMk id="36" creationId="{FB2CE9A9-5EFC-495A-A392-00CCCB7A8C2B}"/>
          </ac:cxnSpMkLst>
        </pc:cxnChg>
        <pc:cxnChg chg="mod">
          <ac:chgData name="Ken Merrihew" userId="bcb7a1e886d99f07" providerId="LiveId" clId="{E5537D70-FBDA-43C8-AD19-1D983579CE91}" dt="2017-12-12T17:51:15.592" v="581" actId="14100"/>
          <ac:cxnSpMkLst>
            <pc:docMk/>
            <pc:sldMk cId="1621943444" sldId="258"/>
            <ac:cxnSpMk id="37" creationId="{60925D42-E245-48D4-A702-C3AA146FFCEA}"/>
          </ac:cxnSpMkLst>
        </pc:cxnChg>
        <pc:cxnChg chg="mod">
          <ac:chgData name="Ken Merrihew" userId="bcb7a1e886d99f07" providerId="LiveId" clId="{E5537D70-FBDA-43C8-AD19-1D983579CE91}" dt="2017-12-12T17:51:26.278" v="582" actId="14100"/>
          <ac:cxnSpMkLst>
            <pc:docMk/>
            <pc:sldMk cId="1621943444" sldId="258"/>
            <ac:cxnSpMk id="38" creationId="{23A7C204-2CC0-451E-B93D-775DF67E9A5A}"/>
          </ac:cxnSpMkLst>
        </pc:cxnChg>
      </pc:sldChg>
      <pc:sldChg chg="addSp delSp modSp add modTransition delAnim modAnim">
        <pc:chgData name="Ken Merrihew" userId="bcb7a1e886d99f07" providerId="LiveId" clId="{E5537D70-FBDA-43C8-AD19-1D983579CE91}" dt="2017-12-19T23:14:26.102" v="3313" actId="1037"/>
        <pc:sldMkLst>
          <pc:docMk/>
          <pc:sldMk cId="4099993150" sldId="259"/>
        </pc:sldMkLst>
        <pc:spChg chg="add mod">
          <ac:chgData name="Ken Merrihew" userId="bcb7a1e886d99f07" providerId="LiveId" clId="{E5537D70-FBDA-43C8-AD19-1D983579CE91}" dt="2017-12-19T23:14:19.080" v="3312" actId="1037"/>
          <ac:spMkLst>
            <pc:docMk/>
            <pc:sldMk cId="4099993150" sldId="259"/>
            <ac:spMk id="2" creationId="{3AAFC158-8CB2-4915-A694-87FB340E1985}"/>
          </ac:spMkLst>
        </pc:spChg>
        <pc:spChg chg="del">
          <ac:chgData name="Ken Merrihew" userId="bcb7a1e886d99f07" providerId="LiveId" clId="{E5537D70-FBDA-43C8-AD19-1D983579CE91}" dt="2017-12-11T21:54:40.253" v="1" actId="478"/>
          <ac:spMkLst>
            <pc:docMk/>
            <pc:sldMk cId="4099993150" sldId="259"/>
            <ac:spMk id="7" creationId="{9BE7B354-D6C3-413D-BA93-5FAD70E5F20F}"/>
          </ac:spMkLst>
        </pc:spChg>
        <pc:spChg chg="del">
          <ac:chgData name="Ken Merrihew" userId="bcb7a1e886d99f07" providerId="LiveId" clId="{E5537D70-FBDA-43C8-AD19-1D983579CE91}" dt="2017-12-11T21:54:40.253" v="1" actId="478"/>
          <ac:spMkLst>
            <pc:docMk/>
            <pc:sldMk cId="4099993150" sldId="259"/>
            <ac:spMk id="8" creationId="{9DE2EA17-D909-4A66-B2C6-F2BD112C621B}"/>
          </ac:spMkLst>
        </pc:spChg>
        <pc:spChg chg="add mod">
          <ac:chgData name="Ken Merrihew" userId="bcb7a1e886d99f07" providerId="LiveId" clId="{E5537D70-FBDA-43C8-AD19-1D983579CE91}" dt="2017-12-11T22:12:06.589" v="152" actId="931"/>
          <ac:spMkLst>
            <pc:docMk/>
            <pc:sldMk cId="4099993150" sldId="259"/>
            <ac:spMk id="10" creationId="{52659B54-287E-4974-8AAD-FB07F72A9682}"/>
          </ac:spMkLst>
        </pc:spChg>
        <pc:spChg chg="del">
          <ac:chgData name="Ken Merrihew" userId="bcb7a1e886d99f07" providerId="LiveId" clId="{E5537D70-FBDA-43C8-AD19-1D983579CE91}" dt="2017-12-11T21:54:40.253" v="1" actId="478"/>
          <ac:spMkLst>
            <pc:docMk/>
            <pc:sldMk cId="4099993150" sldId="259"/>
            <ac:spMk id="12" creationId="{F4664AEA-C527-4580-8976-E1345E0D7718}"/>
          </ac:spMkLst>
        </pc:spChg>
        <pc:spChg chg="del">
          <ac:chgData name="Ken Merrihew" userId="bcb7a1e886d99f07" providerId="LiveId" clId="{E5537D70-FBDA-43C8-AD19-1D983579CE91}" dt="2017-12-11T21:54:40.253" v="1" actId="478"/>
          <ac:spMkLst>
            <pc:docMk/>
            <pc:sldMk cId="4099993150" sldId="259"/>
            <ac:spMk id="14" creationId="{6D19FA33-1917-4A83-AEEF-2295FCCC085D}"/>
          </ac:spMkLst>
        </pc:spChg>
        <pc:spChg chg="add mod">
          <ac:chgData name="Ken Merrihew" userId="bcb7a1e886d99f07" providerId="LiveId" clId="{E5537D70-FBDA-43C8-AD19-1D983579CE91}" dt="2017-12-19T23:14:00.417" v="3309" actId="1037"/>
          <ac:spMkLst>
            <pc:docMk/>
            <pc:sldMk cId="4099993150" sldId="259"/>
            <ac:spMk id="17" creationId="{0C525AA6-41A2-4DC7-8BC8-CE7854731C47}"/>
          </ac:spMkLst>
        </pc:spChg>
        <pc:spChg chg="add mod">
          <ac:chgData name="Ken Merrihew" userId="bcb7a1e886d99f07" providerId="LiveId" clId="{E5537D70-FBDA-43C8-AD19-1D983579CE91}" dt="2017-12-12T21:14:59.237" v="1601" actId="1038"/>
          <ac:spMkLst>
            <pc:docMk/>
            <pc:sldMk cId="4099993150" sldId="259"/>
            <ac:spMk id="18" creationId="{90D05458-7C00-4E8D-98AC-3CD9141C5319}"/>
          </ac:spMkLst>
        </pc:spChg>
        <pc:spChg chg="del">
          <ac:chgData name="Ken Merrihew" userId="bcb7a1e886d99f07" providerId="LiveId" clId="{E5537D70-FBDA-43C8-AD19-1D983579CE91}" dt="2017-12-11T21:54:40.253" v="1" actId="478"/>
          <ac:spMkLst>
            <pc:docMk/>
            <pc:sldMk cId="4099993150" sldId="259"/>
            <ac:spMk id="26" creationId="{341CFADA-64AE-41F9-9E1A-C93397E5BFE4}"/>
          </ac:spMkLst>
        </pc:spChg>
        <pc:spChg chg="del">
          <ac:chgData name="Ken Merrihew" userId="bcb7a1e886d99f07" providerId="LiveId" clId="{E5537D70-FBDA-43C8-AD19-1D983579CE91}" dt="2017-12-11T21:54:40.253" v="1" actId="478"/>
          <ac:spMkLst>
            <pc:docMk/>
            <pc:sldMk cId="4099993150" sldId="259"/>
            <ac:spMk id="27" creationId="{50F892B7-56DB-424A-AD87-C1BF0A468FE5}"/>
          </ac:spMkLst>
        </pc:spChg>
        <pc:spChg chg="del">
          <ac:chgData name="Ken Merrihew" userId="bcb7a1e886d99f07" providerId="LiveId" clId="{E5537D70-FBDA-43C8-AD19-1D983579CE91}" dt="2017-12-11T21:54:40.253" v="1" actId="478"/>
          <ac:spMkLst>
            <pc:docMk/>
            <pc:sldMk cId="4099993150" sldId="259"/>
            <ac:spMk id="28" creationId="{DAA1D15C-412F-4229-962B-EA8EFE2E0B9E}"/>
          </ac:spMkLst>
        </pc:spChg>
        <pc:spChg chg="del">
          <ac:chgData name="Ken Merrihew" userId="bcb7a1e886d99f07" providerId="LiveId" clId="{E5537D70-FBDA-43C8-AD19-1D983579CE91}" dt="2017-12-11T21:54:40.253" v="1" actId="478"/>
          <ac:spMkLst>
            <pc:docMk/>
            <pc:sldMk cId="4099993150" sldId="259"/>
            <ac:spMk id="29" creationId="{E8C0B6A1-AEE2-425F-B37E-2CB2382F5E66}"/>
          </ac:spMkLst>
        </pc:spChg>
        <pc:spChg chg="del">
          <ac:chgData name="Ken Merrihew" userId="bcb7a1e886d99f07" providerId="LiveId" clId="{E5537D70-FBDA-43C8-AD19-1D983579CE91}" dt="2017-12-11T21:54:40.253" v="1" actId="478"/>
          <ac:spMkLst>
            <pc:docMk/>
            <pc:sldMk cId="4099993150" sldId="259"/>
            <ac:spMk id="30" creationId="{1BE82D99-5377-4D25-8390-159C91D6DA14}"/>
          </ac:spMkLst>
        </pc:spChg>
        <pc:spChg chg="del">
          <ac:chgData name="Ken Merrihew" userId="bcb7a1e886d99f07" providerId="LiveId" clId="{E5537D70-FBDA-43C8-AD19-1D983579CE91}" dt="2017-12-11T21:54:40.253" v="1" actId="478"/>
          <ac:spMkLst>
            <pc:docMk/>
            <pc:sldMk cId="4099993150" sldId="259"/>
            <ac:spMk id="31" creationId="{ECCA566E-E08B-49AC-A328-850C051439EB}"/>
          </ac:spMkLst>
        </pc:spChg>
        <pc:spChg chg="del">
          <ac:chgData name="Ken Merrihew" userId="bcb7a1e886d99f07" providerId="LiveId" clId="{E5537D70-FBDA-43C8-AD19-1D983579CE91}" dt="2017-12-11T21:54:40.253" v="1" actId="478"/>
          <ac:spMkLst>
            <pc:docMk/>
            <pc:sldMk cId="4099993150" sldId="259"/>
            <ac:spMk id="32" creationId="{6F9F6C60-3581-4CE1-826E-9EC4B8B8A762}"/>
          </ac:spMkLst>
        </pc:spChg>
        <pc:spChg chg="del">
          <ac:chgData name="Ken Merrihew" userId="bcb7a1e886d99f07" providerId="LiveId" clId="{E5537D70-FBDA-43C8-AD19-1D983579CE91}" dt="2017-12-11T21:54:40.253" v="1" actId="478"/>
          <ac:spMkLst>
            <pc:docMk/>
            <pc:sldMk cId="4099993150" sldId="259"/>
            <ac:spMk id="33" creationId="{7962475C-80C7-4FDB-9F88-7378A9648E70}"/>
          </ac:spMkLst>
        </pc:spChg>
        <pc:spChg chg="del">
          <ac:chgData name="Ken Merrihew" userId="bcb7a1e886d99f07" providerId="LiveId" clId="{E5537D70-FBDA-43C8-AD19-1D983579CE91}" dt="2017-12-11T21:54:40.253" v="1" actId="478"/>
          <ac:spMkLst>
            <pc:docMk/>
            <pc:sldMk cId="4099993150" sldId="259"/>
            <ac:spMk id="34" creationId="{F5E03A98-A5DD-4AF2-B5D9-8B2E84125757}"/>
          </ac:spMkLst>
        </pc:spChg>
        <pc:spChg chg="del">
          <ac:chgData name="Ken Merrihew" userId="bcb7a1e886d99f07" providerId="LiveId" clId="{E5537D70-FBDA-43C8-AD19-1D983579CE91}" dt="2017-12-11T21:54:40.253" v="1" actId="478"/>
          <ac:spMkLst>
            <pc:docMk/>
            <pc:sldMk cId="4099993150" sldId="259"/>
            <ac:spMk id="35" creationId="{6C3A6FD8-4FEA-4E91-946F-5EF433C0F459}"/>
          </ac:spMkLst>
        </pc:spChg>
        <pc:spChg chg="del">
          <ac:chgData name="Ken Merrihew" userId="bcb7a1e886d99f07" providerId="LiveId" clId="{E5537D70-FBDA-43C8-AD19-1D983579CE91}" dt="2017-12-11T21:54:40.253" v="1" actId="478"/>
          <ac:spMkLst>
            <pc:docMk/>
            <pc:sldMk cId="4099993150" sldId="259"/>
            <ac:spMk id="39" creationId="{61AD0C70-4528-4C9A-B16A-60CB54DC5AF1}"/>
          </ac:spMkLst>
        </pc:spChg>
        <pc:spChg chg="del">
          <ac:chgData name="Ken Merrihew" userId="bcb7a1e886d99f07" providerId="LiveId" clId="{E5537D70-FBDA-43C8-AD19-1D983579CE91}" dt="2017-12-11T21:54:40.253" v="1" actId="478"/>
          <ac:spMkLst>
            <pc:docMk/>
            <pc:sldMk cId="4099993150" sldId="259"/>
            <ac:spMk id="40" creationId="{423E1C78-DC94-42DA-8EE9-2A26A37CF4D7}"/>
          </ac:spMkLst>
        </pc:spChg>
        <pc:spChg chg="del">
          <ac:chgData name="Ken Merrihew" userId="bcb7a1e886d99f07" providerId="LiveId" clId="{E5537D70-FBDA-43C8-AD19-1D983579CE91}" dt="2017-12-11T21:54:40.253" v="1" actId="478"/>
          <ac:spMkLst>
            <pc:docMk/>
            <pc:sldMk cId="4099993150" sldId="259"/>
            <ac:spMk id="41" creationId="{D82DDB3B-EA9B-4E61-8673-4D8813B2E67D}"/>
          </ac:spMkLst>
        </pc:spChg>
        <pc:spChg chg="del">
          <ac:chgData name="Ken Merrihew" userId="bcb7a1e886d99f07" providerId="LiveId" clId="{E5537D70-FBDA-43C8-AD19-1D983579CE91}" dt="2017-12-11T21:54:40.253" v="1" actId="478"/>
          <ac:spMkLst>
            <pc:docMk/>
            <pc:sldMk cId="4099993150" sldId="259"/>
            <ac:spMk id="42" creationId="{022507F8-BA0D-4EFE-AAFF-25050841A739}"/>
          </ac:spMkLst>
        </pc:spChg>
        <pc:spChg chg="del">
          <ac:chgData name="Ken Merrihew" userId="bcb7a1e886d99f07" providerId="LiveId" clId="{E5537D70-FBDA-43C8-AD19-1D983579CE91}" dt="2017-12-11T21:54:40.253" v="1" actId="478"/>
          <ac:spMkLst>
            <pc:docMk/>
            <pc:sldMk cId="4099993150" sldId="259"/>
            <ac:spMk id="43" creationId="{54D545EF-85AE-4BE7-BA45-CA3975D2B93F}"/>
          </ac:spMkLst>
        </pc:spChg>
        <pc:spChg chg="del">
          <ac:chgData name="Ken Merrihew" userId="bcb7a1e886d99f07" providerId="LiveId" clId="{E5537D70-FBDA-43C8-AD19-1D983579CE91}" dt="2017-12-11T21:54:40.253" v="1" actId="478"/>
          <ac:spMkLst>
            <pc:docMk/>
            <pc:sldMk cId="4099993150" sldId="259"/>
            <ac:spMk id="44" creationId="{E7AC19F2-1F15-4670-865A-B804CD6899F1}"/>
          </ac:spMkLst>
        </pc:spChg>
        <pc:spChg chg="del">
          <ac:chgData name="Ken Merrihew" userId="bcb7a1e886d99f07" providerId="LiveId" clId="{E5537D70-FBDA-43C8-AD19-1D983579CE91}" dt="2017-12-11T21:54:40.253" v="1" actId="478"/>
          <ac:spMkLst>
            <pc:docMk/>
            <pc:sldMk cId="4099993150" sldId="259"/>
            <ac:spMk id="45" creationId="{BEB50D2C-9048-4EB0-82B5-CBD310390269}"/>
          </ac:spMkLst>
        </pc:spChg>
        <pc:spChg chg="del">
          <ac:chgData name="Ken Merrihew" userId="bcb7a1e886d99f07" providerId="LiveId" clId="{E5537D70-FBDA-43C8-AD19-1D983579CE91}" dt="2017-12-11T21:54:40.253" v="1" actId="478"/>
          <ac:spMkLst>
            <pc:docMk/>
            <pc:sldMk cId="4099993150" sldId="259"/>
            <ac:spMk id="46" creationId="{28F64569-E0B9-42BD-ADDC-8B5E0BE89BB0}"/>
          </ac:spMkLst>
        </pc:spChg>
        <pc:spChg chg="del">
          <ac:chgData name="Ken Merrihew" userId="bcb7a1e886d99f07" providerId="LiveId" clId="{E5537D70-FBDA-43C8-AD19-1D983579CE91}" dt="2017-12-11T21:54:40.253" v="1" actId="478"/>
          <ac:spMkLst>
            <pc:docMk/>
            <pc:sldMk cId="4099993150" sldId="259"/>
            <ac:spMk id="47" creationId="{74CAF19A-F776-407B-9C79-27A7575A80D5}"/>
          </ac:spMkLst>
        </pc:spChg>
        <pc:spChg chg="del">
          <ac:chgData name="Ken Merrihew" userId="bcb7a1e886d99f07" providerId="LiveId" clId="{E5537D70-FBDA-43C8-AD19-1D983579CE91}" dt="2017-12-11T21:54:40.253" v="1" actId="478"/>
          <ac:spMkLst>
            <pc:docMk/>
            <pc:sldMk cId="4099993150" sldId="259"/>
            <ac:spMk id="48" creationId="{1E12D0D5-AB88-48BB-8D03-1AD99ACE0D67}"/>
          </ac:spMkLst>
        </pc:spChg>
        <pc:spChg chg="del">
          <ac:chgData name="Ken Merrihew" userId="bcb7a1e886d99f07" providerId="LiveId" clId="{E5537D70-FBDA-43C8-AD19-1D983579CE91}" dt="2017-12-11T21:54:40.253" v="1" actId="478"/>
          <ac:spMkLst>
            <pc:docMk/>
            <pc:sldMk cId="4099993150" sldId="259"/>
            <ac:spMk id="49" creationId="{62DAB3FF-3DD1-4EB9-9100-98B83B5B253E}"/>
          </ac:spMkLst>
        </pc:spChg>
        <pc:spChg chg="del">
          <ac:chgData name="Ken Merrihew" userId="bcb7a1e886d99f07" providerId="LiveId" clId="{E5537D70-FBDA-43C8-AD19-1D983579CE91}" dt="2017-12-11T21:54:40.253" v="1" actId="478"/>
          <ac:spMkLst>
            <pc:docMk/>
            <pc:sldMk cId="4099993150" sldId="259"/>
            <ac:spMk id="50" creationId="{F54D176F-3876-4965-B8D8-4C7060579CF8}"/>
          </ac:spMkLst>
        </pc:spChg>
        <pc:spChg chg="del">
          <ac:chgData name="Ken Merrihew" userId="bcb7a1e886d99f07" providerId="LiveId" clId="{E5537D70-FBDA-43C8-AD19-1D983579CE91}" dt="2017-12-11T21:54:43.549" v="2" actId="478"/>
          <ac:spMkLst>
            <pc:docMk/>
            <pc:sldMk cId="4099993150" sldId="259"/>
            <ac:spMk id="51" creationId="{6926CA73-DCC1-470B-A875-4B35687BCCD0}"/>
          </ac:spMkLst>
        </pc:spChg>
        <pc:spChg chg="add mod">
          <ac:chgData name="Ken Merrihew" userId="bcb7a1e886d99f07" providerId="LiveId" clId="{E5537D70-FBDA-43C8-AD19-1D983579CE91}" dt="2017-12-19T23:14:26.102" v="3313" actId="1037"/>
          <ac:spMkLst>
            <pc:docMk/>
            <pc:sldMk cId="4099993150" sldId="259"/>
            <ac:spMk id="52" creationId="{DAAE25ED-277A-471F-92B6-ACBA2234FE78}"/>
          </ac:spMkLst>
        </pc:spChg>
        <pc:spChg chg="add mod">
          <ac:chgData name="Ken Merrihew" userId="bcb7a1e886d99f07" providerId="LiveId" clId="{E5537D70-FBDA-43C8-AD19-1D983579CE91}" dt="2017-12-19T23:14:26.102" v="3313" actId="1037"/>
          <ac:spMkLst>
            <pc:docMk/>
            <pc:sldMk cId="4099993150" sldId="259"/>
            <ac:spMk id="53" creationId="{3C2A80FD-FA10-4B34-916E-B66E6391BD05}"/>
          </ac:spMkLst>
        </pc:spChg>
        <pc:picChg chg="add mod">
          <ac:chgData name="Ken Merrihew" userId="bcb7a1e886d99f07" providerId="LiveId" clId="{E5537D70-FBDA-43C8-AD19-1D983579CE91}" dt="2017-12-11T22:15:52.857" v="187" actId="1076"/>
          <ac:picMkLst>
            <pc:docMk/>
            <pc:sldMk cId="4099993150" sldId="259"/>
            <ac:picMk id="5" creationId="{55E6025E-0295-4D0F-893F-EAA4BC57635D}"/>
          </ac:picMkLst>
        </pc:picChg>
        <pc:picChg chg="add mod ord">
          <ac:chgData name="Ken Merrihew" userId="bcb7a1e886d99f07" providerId="LiveId" clId="{E5537D70-FBDA-43C8-AD19-1D983579CE91}" dt="2017-12-11T22:18:41.071" v="328" actId="167"/>
          <ac:picMkLst>
            <pc:docMk/>
            <pc:sldMk cId="4099993150" sldId="259"/>
            <ac:picMk id="9" creationId="{8D820F61-4AE0-44BA-854C-44D7DB54F0CE}"/>
          </ac:picMkLst>
        </pc:picChg>
        <pc:picChg chg="add mod ord">
          <ac:chgData name="Ken Merrihew" userId="bcb7a1e886d99f07" providerId="LiveId" clId="{E5537D70-FBDA-43C8-AD19-1D983579CE91}" dt="2017-12-13T18:00:20.597" v="1771" actId="1076"/>
          <ac:picMkLst>
            <pc:docMk/>
            <pc:sldMk cId="4099993150" sldId="259"/>
            <ac:picMk id="16" creationId="{EAFB4560-D0FD-4D6B-A661-1CF07513F8D8}"/>
          </ac:picMkLst>
        </pc:picChg>
        <pc:cxnChg chg="del">
          <ac:chgData name="Ken Merrihew" userId="bcb7a1e886d99f07" providerId="LiveId" clId="{E5537D70-FBDA-43C8-AD19-1D983579CE91}" dt="2017-12-11T21:54:40.253" v="1" actId="478"/>
          <ac:cxnSpMkLst>
            <pc:docMk/>
            <pc:sldMk cId="4099993150" sldId="259"/>
            <ac:cxnSpMk id="11" creationId="{ABCED7FC-099B-4E6C-A3BF-5A58C4680E17}"/>
          </ac:cxnSpMkLst>
        </pc:cxnChg>
        <pc:cxnChg chg="del">
          <ac:chgData name="Ken Merrihew" userId="bcb7a1e886d99f07" providerId="LiveId" clId="{E5537D70-FBDA-43C8-AD19-1D983579CE91}" dt="2017-12-11T21:54:40.253" v="1" actId="478"/>
          <ac:cxnSpMkLst>
            <pc:docMk/>
            <pc:sldMk cId="4099993150" sldId="259"/>
            <ac:cxnSpMk id="36" creationId="{FB2CE9A9-5EFC-495A-A392-00CCCB7A8C2B}"/>
          </ac:cxnSpMkLst>
        </pc:cxnChg>
        <pc:cxnChg chg="del">
          <ac:chgData name="Ken Merrihew" userId="bcb7a1e886d99f07" providerId="LiveId" clId="{E5537D70-FBDA-43C8-AD19-1D983579CE91}" dt="2017-12-11T21:54:40.253" v="1" actId="478"/>
          <ac:cxnSpMkLst>
            <pc:docMk/>
            <pc:sldMk cId="4099993150" sldId="259"/>
            <ac:cxnSpMk id="37" creationId="{60925D42-E245-48D4-A702-C3AA146FFCEA}"/>
          </ac:cxnSpMkLst>
        </pc:cxnChg>
        <pc:cxnChg chg="del">
          <ac:chgData name="Ken Merrihew" userId="bcb7a1e886d99f07" providerId="LiveId" clId="{E5537D70-FBDA-43C8-AD19-1D983579CE91}" dt="2017-12-11T21:54:40.253" v="1" actId="478"/>
          <ac:cxnSpMkLst>
            <pc:docMk/>
            <pc:sldMk cId="4099993150" sldId="259"/>
            <ac:cxnSpMk id="38" creationId="{23A7C204-2CC0-451E-B93D-775DF67E9A5A}"/>
          </ac:cxnSpMkLst>
        </pc:cxnChg>
      </pc:sldChg>
      <pc:sldChg chg="add modTransition">
        <pc:chgData name="Ken Merrihew" userId="bcb7a1e886d99f07" providerId="LiveId" clId="{E5537D70-FBDA-43C8-AD19-1D983579CE91}" dt="2017-12-12T17:46:02.072" v="512" actId="478"/>
        <pc:sldMkLst>
          <pc:docMk/>
          <pc:sldMk cId="2182819074" sldId="260"/>
        </pc:sldMkLst>
      </pc:sldChg>
      <pc:sldChg chg="addSp delSp modSp add ord modTransition delAnim modAnim">
        <pc:chgData name="Ken Merrihew" userId="bcb7a1e886d99f07" providerId="LiveId" clId="{E5537D70-FBDA-43C8-AD19-1D983579CE91}" dt="2017-12-21T19:00:30.150" v="3422" actId="1037"/>
        <pc:sldMkLst>
          <pc:docMk/>
          <pc:sldMk cId="2431411198" sldId="261"/>
        </pc:sldMkLst>
        <pc:spChg chg="del">
          <ac:chgData name="Ken Merrihew" userId="bcb7a1e886d99f07" providerId="LiveId" clId="{E5537D70-FBDA-43C8-AD19-1D983579CE91}" dt="2017-12-11T22:38:30.890" v="330" actId="478"/>
          <ac:spMkLst>
            <pc:docMk/>
            <pc:sldMk cId="2431411198" sldId="261"/>
            <ac:spMk id="2" creationId="{3AAFC158-8CB2-4915-A694-87FB340E1985}"/>
          </ac:spMkLst>
        </pc:spChg>
        <pc:spChg chg="add mod">
          <ac:chgData name="Ken Merrihew" userId="bcb7a1e886d99f07" providerId="LiveId" clId="{E5537D70-FBDA-43C8-AD19-1D983579CE91}" dt="2017-12-19T23:14:34.472" v="3314" actId="1037"/>
          <ac:spMkLst>
            <pc:docMk/>
            <pc:sldMk cId="2431411198" sldId="261"/>
            <ac:spMk id="4" creationId="{57560ADF-457E-4A60-9ACA-F6CA49CC71E5}"/>
          </ac:spMkLst>
        </pc:spChg>
        <pc:spChg chg="add del mod">
          <ac:chgData name="Ken Merrihew" userId="bcb7a1e886d99f07" providerId="LiveId" clId="{E5537D70-FBDA-43C8-AD19-1D983579CE91}" dt="2017-12-12T21:28:26.767" v="1631" actId="1037"/>
          <ac:spMkLst>
            <pc:docMk/>
            <pc:sldMk cId="2431411198" sldId="261"/>
            <ac:spMk id="6" creationId="{C106E53A-D0A6-412A-B33D-30E25F713393}"/>
          </ac:spMkLst>
        </pc:spChg>
        <pc:spChg chg="add mod">
          <ac:chgData name="Ken Merrihew" userId="bcb7a1e886d99f07" providerId="LiveId" clId="{E5537D70-FBDA-43C8-AD19-1D983579CE91}" dt="2017-12-12T21:29:09.817" v="1652" actId="1037"/>
          <ac:spMkLst>
            <pc:docMk/>
            <pc:sldMk cId="2431411198" sldId="261"/>
            <ac:spMk id="7" creationId="{A903A8DD-A16A-4B70-B98D-607997F9EC28}"/>
          </ac:spMkLst>
        </pc:spChg>
        <pc:spChg chg="del">
          <ac:chgData name="Ken Merrihew" userId="bcb7a1e886d99f07" providerId="LiveId" clId="{E5537D70-FBDA-43C8-AD19-1D983579CE91}" dt="2017-12-11T22:38:30.890" v="330" actId="478"/>
          <ac:spMkLst>
            <pc:docMk/>
            <pc:sldMk cId="2431411198" sldId="261"/>
            <ac:spMk id="17" creationId="{0C525AA6-41A2-4DC7-8BC8-CE7854731C47}"/>
          </ac:spMkLst>
        </pc:spChg>
        <pc:spChg chg="del">
          <ac:chgData name="Ken Merrihew" userId="bcb7a1e886d99f07" providerId="LiveId" clId="{E5537D70-FBDA-43C8-AD19-1D983579CE91}" dt="2017-12-11T22:38:30.890" v="330" actId="478"/>
          <ac:spMkLst>
            <pc:docMk/>
            <pc:sldMk cId="2431411198" sldId="261"/>
            <ac:spMk id="52" creationId="{DAAE25ED-277A-471F-92B6-ACBA2234FE78}"/>
          </ac:spMkLst>
        </pc:spChg>
        <pc:spChg chg="del">
          <ac:chgData name="Ken Merrihew" userId="bcb7a1e886d99f07" providerId="LiveId" clId="{E5537D70-FBDA-43C8-AD19-1D983579CE91}" dt="2017-12-11T22:38:30.890" v="330" actId="478"/>
          <ac:spMkLst>
            <pc:docMk/>
            <pc:sldMk cId="2431411198" sldId="261"/>
            <ac:spMk id="53" creationId="{3C2A80FD-FA10-4B34-916E-B66E6391BD05}"/>
          </ac:spMkLst>
        </pc:spChg>
        <pc:picChg chg="mod ord">
          <ac:chgData name="Ken Merrihew" userId="bcb7a1e886d99f07" providerId="LiveId" clId="{E5537D70-FBDA-43C8-AD19-1D983579CE91}" dt="2017-12-21T19:00:30.150" v="3422" actId="1037"/>
          <ac:picMkLst>
            <pc:docMk/>
            <pc:sldMk cId="2431411198" sldId="261"/>
            <ac:picMk id="5" creationId="{55E6025E-0295-4D0F-893F-EAA4BC57635D}"/>
          </ac:picMkLst>
        </pc:picChg>
        <pc:picChg chg="del">
          <ac:chgData name="Ken Merrihew" userId="bcb7a1e886d99f07" providerId="LiveId" clId="{E5537D70-FBDA-43C8-AD19-1D983579CE91}" dt="2017-12-11T22:38:30.890" v="330" actId="478"/>
          <ac:picMkLst>
            <pc:docMk/>
            <pc:sldMk cId="2431411198" sldId="261"/>
            <ac:picMk id="9" creationId="{8D820F61-4AE0-44BA-854C-44D7DB54F0CE}"/>
          </ac:picMkLst>
        </pc:picChg>
        <pc:picChg chg="del">
          <ac:chgData name="Ken Merrihew" userId="bcb7a1e886d99f07" providerId="LiveId" clId="{E5537D70-FBDA-43C8-AD19-1D983579CE91}" dt="2017-12-11T22:38:30.890" v="330" actId="478"/>
          <ac:picMkLst>
            <pc:docMk/>
            <pc:sldMk cId="2431411198" sldId="261"/>
            <ac:picMk id="16" creationId="{EAFB4560-D0FD-4D6B-A661-1CF07513F8D8}"/>
          </ac:picMkLst>
        </pc:picChg>
      </pc:sldChg>
      <pc:sldChg chg="add ord modTransition">
        <pc:chgData name="Ken Merrihew" userId="bcb7a1e886d99f07" providerId="LiveId" clId="{E5537D70-FBDA-43C8-AD19-1D983579CE91}" dt="2017-12-12T17:54:24.091" v="626" actId="478"/>
        <pc:sldMkLst>
          <pc:docMk/>
          <pc:sldMk cId="1740041118" sldId="262"/>
        </pc:sldMkLst>
      </pc:sldChg>
      <pc:sldChg chg="addSp delSp modSp add modTransition delAnim modAnim">
        <pc:chgData name="Ken Merrihew" userId="bcb7a1e886d99f07" providerId="LiveId" clId="{E5537D70-FBDA-43C8-AD19-1D983579CE91}" dt="2017-12-19T22:48:55.007" v="3293" actId="166"/>
        <pc:sldMkLst>
          <pc:docMk/>
          <pc:sldMk cId="1986982649" sldId="263"/>
        </pc:sldMkLst>
        <pc:spChg chg="del">
          <ac:chgData name="Ken Merrihew" userId="bcb7a1e886d99f07" providerId="LiveId" clId="{E5537D70-FBDA-43C8-AD19-1D983579CE91}" dt="2017-12-12T17:09:38.266" v="351" actId="478"/>
          <ac:spMkLst>
            <pc:docMk/>
            <pc:sldMk cId="1986982649" sldId="263"/>
            <ac:spMk id="4" creationId="{57560ADF-457E-4A60-9ACA-F6CA49CC71E5}"/>
          </ac:spMkLst>
        </pc:spChg>
        <pc:spChg chg="del">
          <ac:chgData name="Ken Merrihew" userId="bcb7a1e886d99f07" providerId="LiveId" clId="{E5537D70-FBDA-43C8-AD19-1D983579CE91}" dt="2017-12-12T17:42:04.223" v="494" actId="478"/>
          <ac:spMkLst>
            <pc:docMk/>
            <pc:sldMk cId="1986982649" sldId="263"/>
            <ac:spMk id="10" creationId="{52659B54-287E-4974-8AAD-FB07F72A9682}"/>
          </ac:spMkLst>
        </pc:spChg>
        <pc:picChg chg="del">
          <ac:chgData name="Ken Merrihew" userId="bcb7a1e886d99f07" providerId="LiveId" clId="{E5537D70-FBDA-43C8-AD19-1D983579CE91}" dt="2017-12-12T17:13:01.613" v="375" actId="478"/>
          <ac:picMkLst>
            <pc:docMk/>
            <pc:sldMk cId="1986982649" sldId="263"/>
            <ac:picMk id="5" creationId="{55E6025E-0295-4D0F-893F-EAA4BC57635D}"/>
          </ac:picMkLst>
        </pc:picChg>
        <pc:picChg chg="add mod modCrop">
          <ac:chgData name="Ken Merrihew" userId="bcb7a1e886d99f07" providerId="LiveId" clId="{E5537D70-FBDA-43C8-AD19-1D983579CE91}" dt="2017-12-19T03:41:39.431" v="1902" actId="1076"/>
          <ac:picMkLst>
            <pc:docMk/>
            <pc:sldMk cId="1986982649" sldId="263"/>
            <ac:picMk id="8" creationId="{2F6CFD84-0917-4CFA-8F79-54955480D4E8}"/>
          </ac:picMkLst>
        </pc:picChg>
        <pc:picChg chg="add mod ord modCrop">
          <ac:chgData name="Ken Merrihew" userId="bcb7a1e886d99f07" providerId="LiveId" clId="{E5537D70-FBDA-43C8-AD19-1D983579CE91}" dt="2017-12-19T03:45:37.898" v="1932" actId="1076"/>
          <ac:picMkLst>
            <pc:docMk/>
            <pc:sldMk cId="1986982649" sldId="263"/>
            <ac:picMk id="9" creationId="{95F8E133-FE05-4EA0-817C-624CD078EB24}"/>
          </ac:picMkLst>
        </pc:picChg>
        <pc:picChg chg="add mod ord modCrop">
          <ac:chgData name="Ken Merrihew" userId="bcb7a1e886d99f07" providerId="LiveId" clId="{E5537D70-FBDA-43C8-AD19-1D983579CE91}" dt="2017-12-19T22:48:49.191" v="3292" actId="167"/>
          <ac:picMkLst>
            <pc:docMk/>
            <pc:sldMk cId="1986982649" sldId="263"/>
            <ac:picMk id="10" creationId="{37E426B2-9EB8-448A-918D-CA53B5BDDAF0}"/>
          </ac:picMkLst>
        </pc:picChg>
        <pc:picChg chg="add mod ord modCrop">
          <ac:chgData name="Ken Merrihew" userId="bcb7a1e886d99f07" providerId="LiveId" clId="{E5537D70-FBDA-43C8-AD19-1D983579CE91}" dt="2017-12-19T22:48:55.007" v="3293" actId="166"/>
          <ac:picMkLst>
            <pc:docMk/>
            <pc:sldMk cId="1986982649" sldId="263"/>
            <ac:picMk id="11" creationId="{BE0F6A6E-45E9-40E1-B938-F7D6143FA14B}"/>
          </ac:picMkLst>
        </pc:picChg>
        <pc:picChg chg="add mod modCrop">
          <ac:chgData name="Ken Merrihew" userId="bcb7a1e886d99f07" providerId="LiveId" clId="{E5537D70-FBDA-43C8-AD19-1D983579CE91}" dt="2017-12-12T17:11:55.595" v="368" actId="1076"/>
          <ac:picMkLst>
            <pc:docMk/>
            <pc:sldMk cId="1986982649" sldId="263"/>
            <ac:picMk id="1026" creationId="{14077898-9500-4799-AA16-0A3A345F66A4}"/>
          </ac:picMkLst>
        </pc:picChg>
        <pc:picChg chg="add mod ord">
          <ac:chgData name="Ken Merrihew" userId="bcb7a1e886d99f07" providerId="LiveId" clId="{E5537D70-FBDA-43C8-AD19-1D983579CE91}" dt="2017-12-19T22:30:00.015" v="3248" actId="1076"/>
          <ac:picMkLst>
            <pc:docMk/>
            <pc:sldMk cId="1986982649" sldId="263"/>
            <ac:picMk id="1028" creationId="{C8E5194A-A69B-4A1F-AE0D-1DF0275C25E0}"/>
          </ac:picMkLst>
        </pc:picChg>
      </pc:sldChg>
      <pc:sldChg chg="add modTransition">
        <pc:chgData name="Ken Merrihew" userId="bcb7a1e886d99f07" providerId="LiveId" clId="{E5537D70-FBDA-43C8-AD19-1D983579CE91}" dt="2017-12-12T17:46:02.072" v="512" actId="478"/>
        <pc:sldMkLst>
          <pc:docMk/>
          <pc:sldMk cId="3968360240" sldId="264"/>
        </pc:sldMkLst>
      </pc:sldChg>
      <pc:sldChg chg="addSp delSp modSp add ord modTransition addAnim delAnim modAnim">
        <pc:chgData name="Ken Merrihew" userId="bcb7a1e886d99f07" providerId="LiveId" clId="{E5537D70-FBDA-43C8-AD19-1D983579CE91}" dt="2017-12-19T04:08:53.646" v="2334" actId="1037"/>
        <pc:sldMkLst>
          <pc:docMk/>
          <pc:sldMk cId="2970220843" sldId="265"/>
        </pc:sldMkLst>
        <pc:spChg chg="add mod ord">
          <ac:chgData name="Ken Merrihew" userId="bcb7a1e886d99f07" providerId="LiveId" clId="{E5537D70-FBDA-43C8-AD19-1D983579CE91}" dt="2017-12-12T21:58:35.872" v="1697" actId="167"/>
          <ac:spMkLst>
            <pc:docMk/>
            <pc:sldMk cId="2970220843" sldId="265"/>
            <ac:spMk id="2" creationId="{8338C4EF-6D8B-42C6-B971-342106CD5213}"/>
          </ac:spMkLst>
        </pc:spChg>
        <pc:spChg chg="mod">
          <ac:chgData name="Ken Merrihew" userId="bcb7a1e886d99f07" providerId="LiveId" clId="{E5537D70-FBDA-43C8-AD19-1D983579CE91}" dt="2017-12-12T17:38:43.376" v="439" actId="167"/>
          <ac:spMkLst>
            <pc:docMk/>
            <pc:sldMk cId="2970220843" sldId="265"/>
            <ac:spMk id="4" creationId="{57560ADF-457E-4A60-9ACA-F6CA49CC71E5}"/>
          </ac:spMkLst>
        </pc:spChg>
        <pc:spChg chg="add mod ord">
          <ac:chgData name="Ken Merrihew" userId="bcb7a1e886d99f07" providerId="LiveId" clId="{E5537D70-FBDA-43C8-AD19-1D983579CE91}" dt="2017-12-12T21:58:40.923" v="1698" actId="167"/>
          <ac:spMkLst>
            <pc:docMk/>
            <pc:sldMk cId="2970220843" sldId="265"/>
            <ac:spMk id="6" creationId="{9274B059-C5E8-4A12-A05F-9892EC23261B}"/>
          </ac:spMkLst>
        </pc:spChg>
        <pc:spChg chg="add del mod">
          <ac:chgData name="Ken Merrihew" userId="bcb7a1e886d99f07" providerId="LiveId" clId="{E5537D70-FBDA-43C8-AD19-1D983579CE91}" dt="2017-12-12T17:42:00.016" v="493" actId="478"/>
          <ac:spMkLst>
            <pc:docMk/>
            <pc:sldMk cId="2970220843" sldId="265"/>
            <ac:spMk id="7" creationId="{4619C398-B9A1-4A0B-9DCA-645E5B23A94F}"/>
          </ac:spMkLst>
        </pc:spChg>
        <pc:spChg chg="add mod ord">
          <ac:chgData name="Ken Merrihew" userId="bcb7a1e886d99f07" providerId="LiveId" clId="{E5537D70-FBDA-43C8-AD19-1D983579CE91}" dt="2017-12-12T21:58:43.443" v="1699" actId="167"/>
          <ac:spMkLst>
            <pc:docMk/>
            <pc:sldMk cId="2970220843" sldId="265"/>
            <ac:spMk id="9" creationId="{1445CE5E-39D8-49AC-855A-E22FEF54465D}"/>
          </ac:spMkLst>
        </pc:spChg>
        <pc:spChg chg="del">
          <ac:chgData name="Ken Merrihew" userId="bcb7a1e886d99f07" providerId="LiveId" clId="{E5537D70-FBDA-43C8-AD19-1D983579CE91}" dt="2017-12-12T17:41:46.116" v="491" actId="478"/>
          <ac:spMkLst>
            <pc:docMk/>
            <pc:sldMk cId="2970220843" sldId="265"/>
            <ac:spMk id="10" creationId="{52659B54-287E-4974-8AAD-FB07F72A9682}"/>
          </ac:spMkLst>
        </pc:spChg>
        <pc:picChg chg="mod ord">
          <ac:chgData name="Ken Merrihew" userId="bcb7a1e886d99f07" providerId="LiveId" clId="{E5537D70-FBDA-43C8-AD19-1D983579CE91}" dt="2017-12-19T04:08:53.646" v="2334" actId="1037"/>
          <ac:picMkLst>
            <pc:docMk/>
            <pc:sldMk cId="2970220843" sldId="265"/>
            <ac:picMk id="5" creationId="{55E6025E-0295-4D0F-893F-EAA4BC57635D}"/>
          </ac:picMkLst>
        </pc:picChg>
      </pc:sldChg>
      <pc:sldChg chg="add ord modTransition">
        <pc:chgData name="Ken Merrihew" userId="bcb7a1e886d99f07" providerId="LiveId" clId="{E5537D70-FBDA-43C8-AD19-1D983579CE91}" dt="2017-12-12T17:46:02.072" v="512" actId="478"/>
        <pc:sldMkLst>
          <pc:docMk/>
          <pc:sldMk cId="882879191" sldId="266"/>
        </pc:sldMkLst>
      </pc:sldChg>
      <pc:sldChg chg="addSp delSp modSp add delAnim modAnim">
        <pc:chgData name="Ken Merrihew" userId="bcb7a1e886d99f07" providerId="LiveId" clId="{E5537D70-FBDA-43C8-AD19-1D983579CE91}" dt="2017-12-19T23:14:50.903" v="3315" actId="1037"/>
        <pc:sldMkLst>
          <pc:docMk/>
          <pc:sldMk cId="155909118" sldId="267"/>
        </pc:sldMkLst>
        <pc:spChg chg="mod ord">
          <ac:chgData name="Ken Merrihew" userId="bcb7a1e886d99f07" providerId="LiveId" clId="{E5537D70-FBDA-43C8-AD19-1D983579CE91}" dt="2017-12-19T22:32:23.447" v="3287" actId="1036"/>
          <ac:spMkLst>
            <pc:docMk/>
            <pc:sldMk cId="155909118" sldId="267"/>
            <ac:spMk id="2" creationId="{8338C4EF-6D8B-42C6-B971-342106CD5213}"/>
          </ac:spMkLst>
        </pc:spChg>
        <pc:spChg chg="mod">
          <ac:chgData name="Ken Merrihew" userId="bcb7a1e886d99f07" providerId="LiveId" clId="{E5537D70-FBDA-43C8-AD19-1D983579CE91}" dt="2017-12-19T22:32:23.447" v="3287" actId="1036"/>
          <ac:spMkLst>
            <pc:docMk/>
            <pc:sldMk cId="155909118" sldId="267"/>
            <ac:spMk id="4" creationId="{57560ADF-457E-4A60-9ACA-F6CA49CC71E5}"/>
          </ac:spMkLst>
        </pc:spChg>
        <pc:spChg chg="add mod">
          <ac:chgData name="Ken Merrihew" userId="bcb7a1e886d99f07" providerId="LiveId" clId="{E5537D70-FBDA-43C8-AD19-1D983579CE91}" dt="2017-12-19T23:14:50.903" v="3315" actId="1037"/>
          <ac:spMkLst>
            <pc:docMk/>
            <pc:sldMk cId="155909118" sldId="267"/>
            <ac:spMk id="5" creationId="{398EC6E0-51B4-4950-92E0-24AC9B176F71}"/>
          </ac:spMkLst>
        </pc:spChg>
        <pc:spChg chg="del">
          <ac:chgData name="Ken Merrihew" userId="bcb7a1e886d99f07" providerId="LiveId" clId="{E5537D70-FBDA-43C8-AD19-1D983579CE91}" dt="2017-12-12T18:06:02.114" v="816" actId="478"/>
          <ac:spMkLst>
            <pc:docMk/>
            <pc:sldMk cId="155909118" sldId="267"/>
            <ac:spMk id="6" creationId="{9274B059-C5E8-4A12-A05F-9892EC23261B}"/>
          </ac:spMkLst>
        </pc:spChg>
        <pc:spChg chg="del">
          <ac:chgData name="Ken Merrihew" userId="bcb7a1e886d99f07" providerId="LiveId" clId="{E5537D70-FBDA-43C8-AD19-1D983579CE91}" dt="2017-12-12T18:06:02.114" v="816" actId="478"/>
          <ac:spMkLst>
            <pc:docMk/>
            <pc:sldMk cId="155909118" sldId="267"/>
            <ac:spMk id="9" creationId="{1445CE5E-39D8-49AC-855A-E22FEF54465D}"/>
          </ac:spMkLst>
        </pc:spChg>
        <pc:spChg chg="add mod">
          <ac:chgData name="Ken Merrihew" userId="bcb7a1e886d99f07" providerId="LiveId" clId="{E5537D70-FBDA-43C8-AD19-1D983579CE91}" dt="2017-12-19T22:32:23.447" v="3287" actId="1036"/>
          <ac:spMkLst>
            <pc:docMk/>
            <pc:sldMk cId="155909118" sldId="267"/>
            <ac:spMk id="10" creationId="{396D9F08-52F5-43F3-8C74-3148D21E7994}"/>
          </ac:spMkLst>
        </pc:spChg>
        <pc:spChg chg="add mod ord">
          <ac:chgData name="Ken Merrihew" userId="bcb7a1e886d99f07" providerId="LiveId" clId="{E5537D70-FBDA-43C8-AD19-1D983579CE91}" dt="2017-12-19T22:32:23.447" v="3287" actId="1036"/>
          <ac:spMkLst>
            <pc:docMk/>
            <pc:sldMk cId="155909118" sldId="267"/>
            <ac:spMk id="11" creationId="{B8EE8E72-F4CA-442D-9841-570A4113EFF9}"/>
          </ac:spMkLst>
        </pc:spChg>
        <pc:spChg chg="add mod ord">
          <ac:chgData name="Ken Merrihew" userId="bcb7a1e886d99f07" providerId="LiveId" clId="{E5537D70-FBDA-43C8-AD19-1D983579CE91}" dt="2017-12-19T22:32:23.447" v="3287" actId="1036"/>
          <ac:spMkLst>
            <pc:docMk/>
            <pc:sldMk cId="155909118" sldId="267"/>
            <ac:spMk id="15" creationId="{3778DC02-5B88-4677-A2F7-9DFB3A0B8FFD}"/>
          </ac:spMkLst>
        </pc:spChg>
        <pc:spChg chg="add mod">
          <ac:chgData name="Ken Merrihew" userId="bcb7a1e886d99f07" providerId="LiveId" clId="{E5537D70-FBDA-43C8-AD19-1D983579CE91}" dt="2017-12-19T22:32:23.447" v="3287" actId="1036"/>
          <ac:spMkLst>
            <pc:docMk/>
            <pc:sldMk cId="155909118" sldId="267"/>
            <ac:spMk id="16" creationId="{8F3B114A-0871-478C-A2F2-66BBC000B8EC}"/>
          </ac:spMkLst>
        </pc:spChg>
        <pc:spChg chg="add mod ord">
          <ac:chgData name="Ken Merrihew" userId="bcb7a1e886d99f07" providerId="LiveId" clId="{E5537D70-FBDA-43C8-AD19-1D983579CE91}" dt="2017-12-19T22:32:23.447" v="3287" actId="1036"/>
          <ac:spMkLst>
            <pc:docMk/>
            <pc:sldMk cId="155909118" sldId="267"/>
            <ac:spMk id="17" creationId="{C3E778B7-6F6C-490B-B4C9-B5E5D4A55D44}"/>
          </ac:spMkLst>
        </pc:spChg>
        <pc:spChg chg="add mod">
          <ac:chgData name="Ken Merrihew" userId="bcb7a1e886d99f07" providerId="LiveId" clId="{E5537D70-FBDA-43C8-AD19-1D983579CE91}" dt="2017-12-19T22:32:23.447" v="3287" actId="1036"/>
          <ac:spMkLst>
            <pc:docMk/>
            <pc:sldMk cId="155909118" sldId="267"/>
            <ac:spMk id="18" creationId="{3D74DAF6-A968-450A-B4D3-05AC14308720}"/>
          </ac:spMkLst>
        </pc:spChg>
        <pc:picChg chg="del mod">
          <ac:chgData name="Ken Merrihew" userId="bcb7a1e886d99f07" providerId="LiveId" clId="{E5537D70-FBDA-43C8-AD19-1D983579CE91}" dt="2017-12-12T22:01:34.592" v="1712" actId="478"/>
          <ac:picMkLst>
            <pc:docMk/>
            <pc:sldMk cId="155909118" sldId="267"/>
            <ac:picMk id="5" creationId="{55E6025E-0295-4D0F-893F-EAA4BC57635D}"/>
          </ac:picMkLst>
        </pc:picChg>
        <pc:picChg chg="add mod">
          <ac:chgData name="Ken Merrihew" userId="bcb7a1e886d99f07" providerId="LiveId" clId="{E5537D70-FBDA-43C8-AD19-1D983579CE91}" dt="2017-12-19T22:32:23.447" v="3287" actId="1036"/>
          <ac:picMkLst>
            <pc:docMk/>
            <pc:sldMk cId="155909118" sldId="267"/>
            <ac:picMk id="12" creationId="{71D74712-C26D-4F9B-9A52-5797842A0112}"/>
          </ac:picMkLst>
        </pc:picChg>
        <pc:picChg chg="add del mod">
          <ac:chgData name="Ken Merrihew" userId="bcb7a1e886d99f07" providerId="LiveId" clId="{E5537D70-FBDA-43C8-AD19-1D983579CE91}" dt="2017-12-12T22:03:01.689" v="1725" actId="478"/>
          <ac:picMkLst>
            <pc:docMk/>
            <pc:sldMk cId="155909118" sldId="267"/>
            <ac:picMk id="14" creationId="{D7237DE8-5E54-462B-B7E2-548EDA66249F}"/>
          </ac:picMkLst>
        </pc:picChg>
        <pc:picChg chg="add mod">
          <ac:chgData name="Ken Merrihew" userId="bcb7a1e886d99f07" providerId="LiveId" clId="{E5537D70-FBDA-43C8-AD19-1D983579CE91}" dt="2017-12-19T22:32:23.447" v="3287" actId="1036"/>
          <ac:picMkLst>
            <pc:docMk/>
            <pc:sldMk cId="155909118" sldId="267"/>
            <ac:picMk id="19" creationId="{789B5326-45BA-4744-AE35-D86F86C3398B}"/>
          </ac:picMkLst>
        </pc:picChg>
        <pc:picChg chg="add mod ord">
          <ac:chgData name="Ken Merrihew" userId="bcb7a1e886d99f07" providerId="LiveId" clId="{E5537D70-FBDA-43C8-AD19-1D983579CE91}" dt="2017-12-19T22:32:23.447" v="3287" actId="1036"/>
          <ac:picMkLst>
            <pc:docMk/>
            <pc:sldMk cId="155909118" sldId="267"/>
            <ac:picMk id="20" creationId="{9CB7E72C-C272-4340-B0BA-63DF298BEA7B}"/>
          </ac:picMkLst>
        </pc:picChg>
        <pc:picChg chg="add mod ord">
          <ac:chgData name="Ken Merrihew" userId="bcb7a1e886d99f07" providerId="LiveId" clId="{E5537D70-FBDA-43C8-AD19-1D983579CE91}" dt="2017-12-19T22:32:23.447" v="3287" actId="1036"/>
          <ac:picMkLst>
            <pc:docMk/>
            <pc:sldMk cId="155909118" sldId="267"/>
            <ac:picMk id="21" creationId="{AFB239BC-69B2-48F2-89F0-5FFC01F78854}"/>
          </ac:picMkLst>
        </pc:picChg>
      </pc:sldChg>
      <pc:sldChg chg="add">
        <pc:chgData name="Ken Merrihew" userId="bcb7a1e886d99f07" providerId="LiveId" clId="{E5537D70-FBDA-43C8-AD19-1D983579CE91}" dt="2017-12-12T17:59:56.205" v="627" actId="478"/>
        <pc:sldMkLst>
          <pc:docMk/>
          <pc:sldMk cId="2766447307" sldId="268"/>
        </pc:sldMkLst>
      </pc:sldChg>
      <pc:sldChg chg="addSp delSp modSp add delAnim modAnim">
        <pc:chgData name="Ken Merrihew" userId="bcb7a1e886d99f07" providerId="LiveId" clId="{E5537D70-FBDA-43C8-AD19-1D983579CE91}" dt="2017-12-24T01:03:14.845" v="3550" actId="1036"/>
        <pc:sldMkLst>
          <pc:docMk/>
          <pc:sldMk cId="226024180" sldId="269"/>
        </pc:sldMkLst>
        <pc:spChg chg="del">
          <ac:chgData name="Ken Merrihew" userId="bcb7a1e886d99f07" providerId="LiveId" clId="{E5537D70-FBDA-43C8-AD19-1D983579CE91}" dt="2017-12-12T18:50:38.956" v="938" actId="478"/>
          <ac:spMkLst>
            <pc:docMk/>
            <pc:sldMk cId="226024180" sldId="269"/>
            <ac:spMk id="2" creationId="{8338C4EF-6D8B-42C6-B971-342106CD5213}"/>
          </ac:spMkLst>
        </pc:spChg>
        <pc:spChg chg="del">
          <ac:chgData name="Ken Merrihew" userId="bcb7a1e886d99f07" providerId="LiveId" clId="{E5537D70-FBDA-43C8-AD19-1D983579CE91}" dt="2017-12-12T18:50:38.956" v="938" actId="478"/>
          <ac:spMkLst>
            <pc:docMk/>
            <pc:sldMk cId="226024180" sldId="269"/>
            <ac:spMk id="4" creationId="{57560ADF-457E-4A60-9ACA-F6CA49CC71E5}"/>
          </ac:spMkLst>
        </pc:spChg>
        <pc:spChg chg="add mod">
          <ac:chgData name="Ken Merrihew" userId="bcb7a1e886d99f07" providerId="LiveId" clId="{E5537D70-FBDA-43C8-AD19-1D983579CE91}" dt="2017-12-13T19:09:36.396" v="1824" actId="2696"/>
          <ac:spMkLst>
            <pc:docMk/>
            <pc:sldMk cId="226024180" sldId="269"/>
            <ac:spMk id="6" creationId="{75354DA7-1AC4-4858-B74D-63A62737D4C3}"/>
          </ac:spMkLst>
        </pc:spChg>
        <pc:spChg chg="add mod">
          <ac:chgData name="Ken Merrihew" userId="bcb7a1e886d99f07" providerId="LiveId" clId="{E5537D70-FBDA-43C8-AD19-1D983579CE91}" dt="2017-12-13T19:09:09.313" v="1821" actId="1076"/>
          <ac:spMkLst>
            <pc:docMk/>
            <pc:sldMk cId="226024180" sldId="269"/>
            <ac:spMk id="7" creationId="{B311A79F-4966-492F-8830-B3503FEBB2F4}"/>
          </ac:spMkLst>
        </pc:spChg>
        <pc:spChg chg="add del mod">
          <ac:chgData name="Ken Merrihew" userId="bcb7a1e886d99f07" providerId="LiveId" clId="{E5537D70-FBDA-43C8-AD19-1D983579CE91}" dt="2017-12-13T18:09:38.303" v="1811" actId="478"/>
          <ac:spMkLst>
            <pc:docMk/>
            <pc:sldMk cId="226024180" sldId="269"/>
            <ac:spMk id="8" creationId="{F70CEFF7-F4A4-4055-A322-55588CFF4930}"/>
          </ac:spMkLst>
        </pc:spChg>
        <pc:spChg chg="add del mod">
          <ac:chgData name="Ken Merrihew" userId="bcb7a1e886d99f07" providerId="LiveId" clId="{E5537D70-FBDA-43C8-AD19-1D983579CE91}" dt="2017-12-13T18:09:56.567" v="1814" actId="478"/>
          <ac:spMkLst>
            <pc:docMk/>
            <pc:sldMk cId="226024180" sldId="269"/>
            <ac:spMk id="9" creationId="{FE9CF99D-25BA-4BCE-98D7-A411854D075A}"/>
          </ac:spMkLst>
        </pc:spChg>
        <pc:spChg chg="del">
          <ac:chgData name="Ken Merrihew" userId="bcb7a1e886d99f07" providerId="LiveId" clId="{E5537D70-FBDA-43C8-AD19-1D983579CE91}" dt="2017-12-12T18:50:38.956" v="938" actId="478"/>
          <ac:spMkLst>
            <pc:docMk/>
            <pc:sldMk cId="226024180" sldId="269"/>
            <ac:spMk id="10" creationId="{396D9F08-52F5-43F3-8C74-3148D21E7994}"/>
          </ac:spMkLst>
        </pc:spChg>
        <pc:spChg chg="del">
          <ac:chgData name="Ken Merrihew" userId="bcb7a1e886d99f07" providerId="LiveId" clId="{E5537D70-FBDA-43C8-AD19-1D983579CE91}" dt="2017-12-12T18:50:38.956" v="938" actId="478"/>
          <ac:spMkLst>
            <pc:docMk/>
            <pc:sldMk cId="226024180" sldId="269"/>
            <ac:spMk id="11" creationId="{B8EE8E72-F4CA-442D-9841-570A4113EFF9}"/>
          </ac:spMkLst>
        </pc:spChg>
        <pc:spChg chg="del">
          <ac:chgData name="Ken Merrihew" userId="bcb7a1e886d99f07" providerId="LiveId" clId="{E5537D70-FBDA-43C8-AD19-1D983579CE91}" dt="2017-12-12T18:50:38.956" v="938" actId="478"/>
          <ac:spMkLst>
            <pc:docMk/>
            <pc:sldMk cId="226024180" sldId="269"/>
            <ac:spMk id="15" creationId="{3778DC02-5B88-4677-A2F7-9DFB3A0B8FFD}"/>
          </ac:spMkLst>
        </pc:spChg>
        <pc:spChg chg="del">
          <ac:chgData name="Ken Merrihew" userId="bcb7a1e886d99f07" providerId="LiveId" clId="{E5537D70-FBDA-43C8-AD19-1D983579CE91}" dt="2017-12-12T18:50:38.956" v="938" actId="478"/>
          <ac:spMkLst>
            <pc:docMk/>
            <pc:sldMk cId="226024180" sldId="269"/>
            <ac:spMk id="16" creationId="{8F3B114A-0871-478C-A2F2-66BBC000B8EC}"/>
          </ac:spMkLst>
        </pc:spChg>
        <pc:spChg chg="del">
          <ac:chgData name="Ken Merrihew" userId="bcb7a1e886d99f07" providerId="LiveId" clId="{E5537D70-FBDA-43C8-AD19-1D983579CE91}" dt="2017-12-12T18:50:38.956" v="938" actId="478"/>
          <ac:spMkLst>
            <pc:docMk/>
            <pc:sldMk cId="226024180" sldId="269"/>
            <ac:spMk id="17" creationId="{C3E778B7-6F6C-490B-B4C9-B5E5D4A55D44}"/>
          </ac:spMkLst>
        </pc:spChg>
        <pc:spChg chg="del">
          <ac:chgData name="Ken Merrihew" userId="bcb7a1e886d99f07" providerId="LiveId" clId="{E5537D70-FBDA-43C8-AD19-1D983579CE91}" dt="2017-12-12T18:50:38.956" v="938" actId="478"/>
          <ac:spMkLst>
            <pc:docMk/>
            <pc:sldMk cId="226024180" sldId="269"/>
            <ac:spMk id="18" creationId="{3D74DAF6-A968-450A-B4D3-05AC14308720}"/>
          </ac:spMkLst>
        </pc:spChg>
        <pc:spChg chg="add mod">
          <ac:chgData name="Ken Merrihew" userId="bcb7a1e886d99f07" providerId="LiveId" clId="{E5537D70-FBDA-43C8-AD19-1D983579CE91}" dt="2017-12-13T19:10:18.700" v="1827" actId="2696"/>
          <ac:spMkLst>
            <pc:docMk/>
            <pc:sldMk cId="226024180" sldId="269"/>
            <ac:spMk id="20" creationId="{7DCD3F1C-E59C-4C84-9BF4-BAC172E289B6}"/>
          </ac:spMkLst>
        </pc:spChg>
        <pc:spChg chg="add mod">
          <ac:chgData name="Ken Merrihew" userId="bcb7a1e886d99f07" providerId="LiveId" clId="{E5537D70-FBDA-43C8-AD19-1D983579CE91}" dt="2017-12-12T18:55:04.292" v="973" actId="113"/>
          <ac:spMkLst>
            <pc:docMk/>
            <pc:sldMk cId="226024180" sldId="269"/>
            <ac:spMk id="21" creationId="{F6272A57-7062-46B6-9DBC-C557D17C49FA}"/>
          </ac:spMkLst>
        </pc:spChg>
        <pc:spChg chg="add mod">
          <ac:chgData name="Ken Merrihew" userId="bcb7a1e886d99f07" providerId="LiveId" clId="{E5537D70-FBDA-43C8-AD19-1D983579CE91}" dt="2017-12-21T19:09:49.956" v="3451" actId="1036"/>
          <ac:spMkLst>
            <pc:docMk/>
            <pc:sldMk cId="226024180" sldId="269"/>
            <ac:spMk id="22" creationId="{4B0C363B-A47F-4E68-83FE-22161D28FF4C}"/>
          </ac:spMkLst>
        </pc:spChg>
        <pc:spChg chg="add mod">
          <ac:chgData name="Ken Merrihew" userId="bcb7a1e886d99f07" providerId="LiveId" clId="{E5537D70-FBDA-43C8-AD19-1D983579CE91}" dt="2017-12-21T19:08:48.191" v="3448" actId="1037"/>
          <ac:spMkLst>
            <pc:docMk/>
            <pc:sldMk cId="226024180" sldId="269"/>
            <ac:spMk id="23" creationId="{BBA9574A-D894-4655-AD96-B52D6B922860}"/>
          </ac:spMkLst>
        </pc:spChg>
        <pc:spChg chg="add mod">
          <ac:chgData name="Ken Merrihew" userId="bcb7a1e886d99f07" providerId="LiveId" clId="{E5537D70-FBDA-43C8-AD19-1D983579CE91}" dt="2017-12-24T01:03:14.845" v="3550" actId="1036"/>
          <ac:spMkLst>
            <pc:docMk/>
            <pc:sldMk cId="226024180" sldId="269"/>
            <ac:spMk id="24" creationId="{9469DCDC-8968-4382-A36F-240B9E541441}"/>
          </ac:spMkLst>
        </pc:spChg>
        <pc:spChg chg="add mod">
          <ac:chgData name="Ken Merrihew" userId="bcb7a1e886d99f07" providerId="LiveId" clId="{E5537D70-FBDA-43C8-AD19-1D983579CE91}" dt="2017-12-12T18:59:58.205" v="1013" actId="14100"/>
          <ac:spMkLst>
            <pc:docMk/>
            <pc:sldMk cId="226024180" sldId="269"/>
            <ac:spMk id="25" creationId="{95BFD948-8E43-40AF-BBB4-3353B6167687}"/>
          </ac:spMkLst>
        </pc:spChg>
        <pc:spChg chg="add mod ord">
          <ac:chgData name="Ken Merrihew" userId="bcb7a1e886d99f07" providerId="LiveId" clId="{E5537D70-FBDA-43C8-AD19-1D983579CE91}" dt="2017-12-13T19:09:45.125" v="1825" actId="1076"/>
          <ac:spMkLst>
            <pc:docMk/>
            <pc:sldMk cId="226024180" sldId="269"/>
            <ac:spMk id="26" creationId="{6EB8C5C1-E132-403F-873C-73DD45A9D9DF}"/>
          </ac:spMkLst>
        </pc:spChg>
        <pc:spChg chg="add mod ord">
          <ac:chgData name="Ken Merrihew" userId="bcb7a1e886d99f07" providerId="LiveId" clId="{E5537D70-FBDA-43C8-AD19-1D983579CE91}" dt="2017-12-13T19:09:45.125" v="1825" actId="1076"/>
          <ac:spMkLst>
            <pc:docMk/>
            <pc:sldMk cId="226024180" sldId="269"/>
            <ac:spMk id="27" creationId="{E7D9D80C-FFC7-4067-A378-71C0DA4A1D6C}"/>
          </ac:spMkLst>
        </pc:spChg>
        <pc:spChg chg="add mod">
          <ac:chgData name="Ken Merrihew" userId="bcb7a1e886d99f07" providerId="LiveId" clId="{E5537D70-FBDA-43C8-AD19-1D983579CE91}" dt="2017-12-13T19:10:31.492" v="1828" actId="2696"/>
          <ac:spMkLst>
            <pc:docMk/>
            <pc:sldMk cId="226024180" sldId="269"/>
            <ac:spMk id="28" creationId="{25AB3D76-0BDE-4339-B552-2B6D49E6E2E2}"/>
          </ac:spMkLst>
        </pc:spChg>
        <pc:spChg chg="add mod">
          <ac:chgData name="Ken Merrihew" userId="bcb7a1e886d99f07" providerId="LiveId" clId="{E5537D70-FBDA-43C8-AD19-1D983579CE91}" dt="2017-12-12T19:05:58.186" v="1049" actId="14100"/>
          <ac:spMkLst>
            <pc:docMk/>
            <pc:sldMk cId="226024180" sldId="269"/>
            <ac:spMk id="29" creationId="{1F945FD9-4422-4FDF-9A5D-F1652C2AF482}"/>
          </ac:spMkLst>
        </pc:spChg>
        <pc:picChg chg="del">
          <ac:chgData name="Ken Merrihew" userId="bcb7a1e886d99f07" providerId="LiveId" clId="{E5537D70-FBDA-43C8-AD19-1D983579CE91}" dt="2017-12-12T18:50:38.956" v="938" actId="478"/>
          <ac:picMkLst>
            <pc:docMk/>
            <pc:sldMk cId="226024180" sldId="269"/>
            <ac:picMk id="5" creationId="{55E6025E-0295-4D0F-893F-EAA4BC57635D}"/>
          </ac:picMkLst>
        </pc:picChg>
        <pc:picChg chg="del">
          <ac:chgData name="Ken Merrihew" userId="bcb7a1e886d99f07" providerId="LiveId" clId="{E5537D70-FBDA-43C8-AD19-1D983579CE91}" dt="2017-12-12T18:50:38.956" v="938" actId="478"/>
          <ac:picMkLst>
            <pc:docMk/>
            <pc:sldMk cId="226024180" sldId="269"/>
            <ac:picMk id="12" creationId="{71D74712-C26D-4F9B-9A52-5797842A0112}"/>
          </ac:picMkLst>
        </pc:picChg>
        <pc:picChg chg="del">
          <ac:chgData name="Ken Merrihew" userId="bcb7a1e886d99f07" providerId="LiveId" clId="{E5537D70-FBDA-43C8-AD19-1D983579CE91}" dt="2017-12-12T18:50:38.956" v="938" actId="478"/>
          <ac:picMkLst>
            <pc:docMk/>
            <pc:sldMk cId="226024180" sldId="269"/>
            <ac:picMk id="14" creationId="{D7237DE8-5E54-462B-B7E2-548EDA66249F}"/>
          </ac:picMkLst>
        </pc:picChg>
        <pc:picChg chg="del">
          <ac:chgData name="Ken Merrihew" userId="bcb7a1e886d99f07" providerId="LiveId" clId="{E5537D70-FBDA-43C8-AD19-1D983579CE91}" dt="2017-12-12T18:50:38.956" v="938" actId="478"/>
          <ac:picMkLst>
            <pc:docMk/>
            <pc:sldMk cId="226024180" sldId="269"/>
            <ac:picMk id="19" creationId="{789B5326-45BA-4744-AE35-D86F86C3398B}"/>
          </ac:picMkLst>
        </pc:picChg>
        <pc:picChg chg="add mod">
          <ac:chgData name="Ken Merrihew" userId="bcb7a1e886d99f07" providerId="LiveId" clId="{E5537D70-FBDA-43C8-AD19-1D983579CE91}" dt="2017-12-12T18:55:31.482" v="975" actId="1076"/>
          <ac:picMkLst>
            <pc:docMk/>
            <pc:sldMk cId="226024180" sldId="269"/>
            <ac:picMk id="2050" creationId="{3BB6D0FE-7B09-40AD-B928-7A79F514395C}"/>
          </ac:picMkLst>
        </pc:picChg>
      </pc:sldChg>
      <pc:sldChg chg="add del ord">
        <pc:chgData name="Ken Merrihew" userId="bcb7a1e886d99f07" providerId="LiveId" clId="{E5537D70-FBDA-43C8-AD19-1D983579CE91}" dt="2017-12-19T19:15:44.059" v="3202" actId="2696"/>
        <pc:sldMkLst>
          <pc:docMk/>
          <pc:sldMk cId="548256441" sldId="270"/>
        </pc:sldMkLst>
      </pc:sldChg>
      <pc:sldChg chg="addSp delSp modSp add delAnim modAnim">
        <pc:chgData name="Ken Merrihew" userId="bcb7a1e886d99f07" providerId="LiveId" clId="{E5537D70-FBDA-43C8-AD19-1D983579CE91}" dt="2017-12-24T01:05:48.532" v="3553" actId="688"/>
        <pc:sldMkLst>
          <pc:docMk/>
          <pc:sldMk cId="402162215" sldId="271"/>
        </pc:sldMkLst>
        <pc:spChg chg="del">
          <ac:chgData name="Ken Merrihew" userId="bcb7a1e886d99f07" providerId="LiveId" clId="{E5537D70-FBDA-43C8-AD19-1D983579CE91}" dt="2017-12-12T19:28:26.808" v="1055" actId="478"/>
          <ac:spMkLst>
            <pc:docMk/>
            <pc:sldMk cId="402162215" sldId="271"/>
            <ac:spMk id="6" creationId="{75354DA7-1AC4-4858-B74D-63A62737D4C3}"/>
          </ac:spMkLst>
        </pc:spChg>
        <pc:spChg chg="del">
          <ac:chgData name="Ken Merrihew" userId="bcb7a1e886d99f07" providerId="LiveId" clId="{E5537D70-FBDA-43C8-AD19-1D983579CE91}" dt="2017-12-12T19:28:26.808" v="1055" actId="478"/>
          <ac:spMkLst>
            <pc:docMk/>
            <pc:sldMk cId="402162215" sldId="271"/>
            <ac:spMk id="7" creationId="{B311A79F-4966-492F-8830-B3503FEBB2F4}"/>
          </ac:spMkLst>
        </pc:spChg>
        <pc:spChg chg="del">
          <ac:chgData name="Ken Merrihew" userId="bcb7a1e886d99f07" providerId="LiveId" clId="{E5537D70-FBDA-43C8-AD19-1D983579CE91}" dt="2017-12-12T19:28:26.808" v="1055" actId="478"/>
          <ac:spMkLst>
            <pc:docMk/>
            <pc:sldMk cId="402162215" sldId="271"/>
            <ac:spMk id="20" creationId="{7DCD3F1C-E59C-4C84-9BF4-BAC172E289B6}"/>
          </ac:spMkLst>
        </pc:spChg>
        <pc:spChg chg="del">
          <ac:chgData name="Ken Merrihew" userId="bcb7a1e886d99f07" providerId="LiveId" clId="{E5537D70-FBDA-43C8-AD19-1D983579CE91}" dt="2017-12-12T19:28:26.808" v="1055" actId="478"/>
          <ac:spMkLst>
            <pc:docMk/>
            <pc:sldMk cId="402162215" sldId="271"/>
            <ac:spMk id="21" creationId="{F6272A57-7062-46B6-9DBC-C557D17C49FA}"/>
          </ac:spMkLst>
        </pc:spChg>
        <pc:spChg chg="del">
          <ac:chgData name="Ken Merrihew" userId="bcb7a1e886d99f07" providerId="LiveId" clId="{E5537D70-FBDA-43C8-AD19-1D983579CE91}" dt="2017-12-12T19:28:26.808" v="1055" actId="478"/>
          <ac:spMkLst>
            <pc:docMk/>
            <pc:sldMk cId="402162215" sldId="271"/>
            <ac:spMk id="22" creationId="{4B0C363B-A47F-4E68-83FE-22161D28FF4C}"/>
          </ac:spMkLst>
        </pc:spChg>
        <pc:spChg chg="del">
          <ac:chgData name="Ken Merrihew" userId="bcb7a1e886d99f07" providerId="LiveId" clId="{E5537D70-FBDA-43C8-AD19-1D983579CE91}" dt="2017-12-12T19:28:26.808" v="1055" actId="478"/>
          <ac:spMkLst>
            <pc:docMk/>
            <pc:sldMk cId="402162215" sldId="271"/>
            <ac:spMk id="23" creationId="{BBA9574A-D894-4655-AD96-B52D6B922860}"/>
          </ac:spMkLst>
        </pc:spChg>
        <pc:spChg chg="del">
          <ac:chgData name="Ken Merrihew" userId="bcb7a1e886d99f07" providerId="LiveId" clId="{E5537D70-FBDA-43C8-AD19-1D983579CE91}" dt="2017-12-12T19:28:26.808" v="1055" actId="478"/>
          <ac:spMkLst>
            <pc:docMk/>
            <pc:sldMk cId="402162215" sldId="271"/>
            <ac:spMk id="24" creationId="{9469DCDC-8968-4382-A36F-240B9E541441}"/>
          </ac:spMkLst>
        </pc:spChg>
        <pc:spChg chg="del">
          <ac:chgData name="Ken Merrihew" userId="bcb7a1e886d99f07" providerId="LiveId" clId="{E5537D70-FBDA-43C8-AD19-1D983579CE91}" dt="2017-12-12T19:28:26.808" v="1055" actId="478"/>
          <ac:spMkLst>
            <pc:docMk/>
            <pc:sldMk cId="402162215" sldId="271"/>
            <ac:spMk id="25" creationId="{95BFD948-8E43-40AF-BBB4-3353B6167687}"/>
          </ac:spMkLst>
        </pc:spChg>
        <pc:spChg chg="del">
          <ac:chgData name="Ken Merrihew" userId="bcb7a1e886d99f07" providerId="LiveId" clId="{E5537D70-FBDA-43C8-AD19-1D983579CE91}" dt="2017-12-12T19:28:26.808" v="1055" actId="478"/>
          <ac:spMkLst>
            <pc:docMk/>
            <pc:sldMk cId="402162215" sldId="271"/>
            <ac:spMk id="26" creationId="{6EB8C5C1-E132-403F-873C-73DD45A9D9DF}"/>
          </ac:spMkLst>
        </pc:spChg>
        <pc:spChg chg="del">
          <ac:chgData name="Ken Merrihew" userId="bcb7a1e886d99f07" providerId="LiveId" clId="{E5537D70-FBDA-43C8-AD19-1D983579CE91}" dt="2017-12-12T19:28:26.808" v="1055" actId="478"/>
          <ac:spMkLst>
            <pc:docMk/>
            <pc:sldMk cId="402162215" sldId="271"/>
            <ac:spMk id="27" creationId="{E7D9D80C-FFC7-4067-A378-71C0DA4A1D6C}"/>
          </ac:spMkLst>
        </pc:spChg>
        <pc:spChg chg="del">
          <ac:chgData name="Ken Merrihew" userId="bcb7a1e886d99f07" providerId="LiveId" clId="{E5537D70-FBDA-43C8-AD19-1D983579CE91}" dt="2017-12-12T19:28:26.808" v="1055" actId="478"/>
          <ac:spMkLst>
            <pc:docMk/>
            <pc:sldMk cId="402162215" sldId="271"/>
            <ac:spMk id="28" creationId="{25AB3D76-0BDE-4339-B552-2B6D49E6E2E2}"/>
          </ac:spMkLst>
        </pc:spChg>
        <pc:spChg chg="del">
          <ac:chgData name="Ken Merrihew" userId="bcb7a1e886d99f07" providerId="LiveId" clId="{E5537D70-FBDA-43C8-AD19-1D983579CE91}" dt="2017-12-12T19:28:26.808" v="1055" actId="478"/>
          <ac:spMkLst>
            <pc:docMk/>
            <pc:sldMk cId="402162215" sldId="271"/>
            <ac:spMk id="29" creationId="{1F945FD9-4422-4FDF-9A5D-F1652C2AF482}"/>
          </ac:spMkLst>
        </pc:spChg>
        <pc:picChg chg="del">
          <ac:chgData name="Ken Merrihew" userId="bcb7a1e886d99f07" providerId="LiveId" clId="{E5537D70-FBDA-43C8-AD19-1D983579CE91}" dt="2017-12-12T19:28:26.808" v="1055" actId="478"/>
          <ac:picMkLst>
            <pc:docMk/>
            <pc:sldMk cId="402162215" sldId="271"/>
            <ac:picMk id="2050" creationId="{3BB6D0FE-7B09-40AD-B928-7A79F514395C}"/>
          </ac:picMkLst>
        </pc:picChg>
        <pc:picChg chg="add mod">
          <ac:chgData name="Ken Merrihew" userId="bcb7a1e886d99f07" providerId="LiveId" clId="{E5537D70-FBDA-43C8-AD19-1D983579CE91}" dt="2017-12-24T01:05:48.532" v="3553" actId="688"/>
          <ac:picMkLst>
            <pc:docMk/>
            <pc:sldMk cId="402162215" sldId="271"/>
            <ac:picMk id="3074" creationId="{8BBB0740-49A8-4978-B8F1-BEB782B7AEAD}"/>
          </ac:picMkLst>
        </pc:picChg>
      </pc:sldChg>
      <pc:sldChg chg="addSp delSp modSp add ord delAnim modAnim">
        <pc:chgData name="Ken Merrihew" userId="bcb7a1e886d99f07" providerId="LiveId" clId="{E5537D70-FBDA-43C8-AD19-1D983579CE91}" dt="2017-12-19T23:15:10.195" v="3316" actId="1037"/>
        <pc:sldMkLst>
          <pc:docMk/>
          <pc:sldMk cId="146743544" sldId="272"/>
        </pc:sldMkLst>
        <pc:spChg chg="del">
          <ac:chgData name="Ken Merrihew" userId="bcb7a1e886d99f07" providerId="LiveId" clId="{E5537D70-FBDA-43C8-AD19-1D983579CE91}" dt="2017-12-12T19:46:27.128" v="1060" actId="478"/>
          <ac:spMkLst>
            <pc:docMk/>
            <pc:sldMk cId="146743544" sldId="272"/>
            <ac:spMk id="2" creationId="{8338C4EF-6D8B-42C6-B971-342106CD5213}"/>
          </ac:spMkLst>
        </pc:spChg>
        <pc:spChg chg="mod">
          <ac:chgData name="Ken Merrihew" userId="bcb7a1e886d99f07" providerId="LiveId" clId="{E5537D70-FBDA-43C8-AD19-1D983579CE91}" dt="2017-12-19T23:15:10.195" v="3316" actId="1037"/>
          <ac:spMkLst>
            <pc:docMk/>
            <pc:sldMk cId="146743544" sldId="272"/>
            <ac:spMk id="4" creationId="{57560ADF-457E-4A60-9ACA-F6CA49CC71E5}"/>
          </ac:spMkLst>
        </pc:spChg>
        <pc:spChg chg="del">
          <ac:chgData name="Ken Merrihew" userId="bcb7a1e886d99f07" providerId="LiveId" clId="{E5537D70-FBDA-43C8-AD19-1D983579CE91}" dt="2017-12-12T19:46:39.139" v="1062" actId="478"/>
          <ac:spMkLst>
            <pc:docMk/>
            <pc:sldMk cId="146743544" sldId="272"/>
            <ac:spMk id="6" creationId="{9274B059-C5E8-4A12-A05F-9892EC23261B}"/>
          </ac:spMkLst>
        </pc:spChg>
        <pc:spChg chg="add del">
          <ac:chgData name="Ken Merrihew" userId="bcb7a1e886d99f07" providerId="LiveId" clId="{E5537D70-FBDA-43C8-AD19-1D983579CE91}" dt="2017-12-12T20:27:34.166" v="1165" actId="478"/>
          <ac:spMkLst>
            <pc:docMk/>
            <pc:sldMk cId="146743544" sldId="272"/>
            <ac:spMk id="7" creationId="{65D6BC38-6C5E-495D-B909-7C1F16A95A6E}"/>
          </ac:spMkLst>
        </pc:spChg>
        <pc:spChg chg="del">
          <ac:chgData name="Ken Merrihew" userId="bcb7a1e886d99f07" providerId="LiveId" clId="{E5537D70-FBDA-43C8-AD19-1D983579CE91}" dt="2017-12-12T19:46:38.100" v="1061" actId="478"/>
          <ac:spMkLst>
            <pc:docMk/>
            <pc:sldMk cId="146743544" sldId="272"/>
            <ac:spMk id="9" creationId="{1445CE5E-39D8-49AC-855A-E22FEF54465D}"/>
          </ac:spMkLst>
        </pc:spChg>
        <pc:spChg chg="add del">
          <ac:chgData name="Ken Merrihew" userId="bcb7a1e886d99f07" providerId="LiveId" clId="{E5537D70-FBDA-43C8-AD19-1D983579CE91}" dt="2017-12-12T19:46:58.774" v="1066" actId="478"/>
          <ac:spMkLst>
            <pc:docMk/>
            <pc:sldMk cId="146743544" sldId="272"/>
            <ac:spMk id="10" creationId="{71E862EA-7593-46F1-8B5E-7291554C0912}"/>
          </ac:spMkLst>
        </pc:spChg>
        <pc:picChg chg="del mod">
          <ac:chgData name="Ken Merrihew" userId="bcb7a1e886d99f07" providerId="LiveId" clId="{E5537D70-FBDA-43C8-AD19-1D983579CE91}" dt="2017-12-12T20:27:30.685" v="1163" actId="478"/>
          <ac:picMkLst>
            <pc:docMk/>
            <pc:sldMk cId="146743544" sldId="272"/>
            <ac:picMk id="5" creationId="{55E6025E-0295-4D0F-893F-EAA4BC57635D}"/>
          </ac:picMkLst>
        </pc:picChg>
        <pc:picChg chg="add mod ord">
          <ac:chgData name="Ken Merrihew" userId="bcb7a1e886d99f07" providerId="LiveId" clId="{E5537D70-FBDA-43C8-AD19-1D983579CE91}" dt="2017-12-12T20:28:03.854" v="1168" actId="167"/>
          <ac:picMkLst>
            <pc:docMk/>
            <pc:sldMk cId="146743544" sldId="272"/>
            <ac:picMk id="11" creationId="{0BD67537-E3A2-4243-A2B3-D66EBB88998E}"/>
          </ac:picMkLst>
        </pc:picChg>
      </pc:sldChg>
      <pc:sldChg chg="add ord">
        <pc:chgData name="Ken Merrihew" userId="bcb7a1e886d99f07" providerId="LiveId" clId="{E5537D70-FBDA-43C8-AD19-1D983579CE91}" dt="2017-12-12T19:46:18.449" v="1059" actId="478"/>
        <pc:sldMkLst>
          <pc:docMk/>
          <pc:sldMk cId="2132578326" sldId="273"/>
        </pc:sldMkLst>
      </pc:sldChg>
      <pc:sldChg chg="addSp delSp modSp add delAnim modAnim">
        <pc:chgData name="Ken Merrihew" userId="bcb7a1e886d99f07" providerId="LiveId" clId="{E5537D70-FBDA-43C8-AD19-1D983579CE91}" dt="2017-12-19T23:15:13.306" v="3317" actId="1037"/>
        <pc:sldMkLst>
          <pc:docMk/>
          <pc:sldMk cId="1765132932" sldId="274"/>
        </pc:sldMkLst>
        <pc:spChg chg="mod">
          <ac:chgData name="Ken Merrihew" userId="bcb7a1e886d99f07" providerId="LiveId" clId="{E5537D70-FBDA-43C8-AD19-1D983579CE91}" dt="2017-12-19T23:15:13.306" v="3317" actId="1037"/>
          <ac:spMkLst>
            <pc:docMk/>
            <pc:sldMk cId="1765132932" sldId="274"/>
            <ac:spMk id="4" creationId="{57560ADF-457E-4A60-9ACA-F6CA49CC71E5}"/>
          </ac:spMkLst>
        </pc:spChg>
        <pc:spChg chg="add del">
          <ac:chgData name="Ken Merrihew" userId="bcb7a1e886d99f07" providerId="LiveId" clId="{E5537D70-FBDA-43C8-AD19-1D983579CE91}" dt="2017-12-12T19:49:27.778" v="1088" actId="478"/>
          <ac:spMkLst>
            <pc:docMk/>
            <pc:sldMk cId="1765132932" sldId="274"/>
            <ac:spMk id="6" creationId="{591ED792-7066-44FB-AD02-711A267D255B}"/>
          </ac:spMkLst>
        </pc:spChg>
        <pc:spChg chg="add mod ord">
          <ac:chgData name="Ken Merrihew" userId="bcb7a1e886d99f07" providerId="LiveId" clId="{E5537D70-FBDA-43C8-AD19-1D983579CE91}" dt="2017-12-12T22:30:11.571" v="1747" actId="1035"/>
          <ac:spMkLst>
            <pc:docMk/>
            <pc:sldMk cId="1765132932" sldId="274"/>
            <ac:spMk id="7" creationId="{204BE198-2000-4D86-BB5F-F5F8BDFDF652}"/>
          </ac:spMkLst>
        </pc:spChg>
        <pc:picChg chg="del">
          <ac:chgData name="Ken Merrihew" userId="bcb7a1e886d99f07" providerId="LiveId" clId="{E5537D70-FBDA-43C8-AD19-1D983579CE91}" dt="2017-12-12T20:28:23.891" v="1171" actId="478"/>
          <ac:picMkLst>
            <pc:docMk/>
            <pc:sldMk cId="1765132932" sldId="274"/>
            <ac:picMk id="5" creationId="{55E6025E-0295-4D0F-893F-EAA4BC57635D}"/>
          </ac:picMkLst>
        </pc:picChg>
        <pc:picChg chg="add del">
          <ac:chgData name="Ken Merrihew" userId="bcb7a1e886d99f07" providerId="LiveId" clId="{E5537D70-FBDA-43C8-AD19-1D983579CE91}" dt="2017-12-12T20:28:25" v="1172" actId="478"/>
          <ac:picMkLst>
            <pc:docMk/>
            <pc:sldMk cId="1765132932" sldId="274"/>
            <ac:picMk id="8" creationId="{75CDF9C1-9F09-42D0-BB21-735963E60500}"/>
          </ac:picMkLst>
        </pc:picChg>
        <pc:picChg chg="add ord">
          <ac:chgData name="Ken Merrihew" userId="bcb7a1e886d99f07" providerId="LiveId" clId="{E5537D70-FBDA-43C8-AD19-1D983579CE91}" dt="2017-12-12T20:28:33.162" v="1174" actId="167"/>
          <ac:picMkLst>
            <pc:docMk/>
            <pc:sldMk cId="1765132932" sldId="274"/>
            <ac:picMk id="9" creationId="{4DABA03A-C3D2-488D-ACB1-B0E1261D4714}"/>
          </ac:picMkLst>
        </pc:picChg>
      </pc:sldChg>
      <pc:sldChg chg="addSp delSp modSp add delAnim modAnim">
        <pc:chgData name="Ken Merrihew" userId="bcb7a1e886d99f07" providerId="LiveId" clId="{E5537D70-FBDA-43C8-AD19-1D983579CE91}" dt="2017-12-19T23:46:50.381" v="3328" actId="1037"/>
        <pc:sldMkLst>
          <pc:docMk/>
          <pc:sldMk cId="2354869173" sldId="275"/>
        </pc:sldMkLst>
        <pc:spChg chg="del">
          <ac:chgData name="Ken Merrihew" userId="bcb7a1e886d99f07" providerId="LiveId" clId="{E5537D70-FBDA-43C8-AD19-1D983579CE91}" dt="2017-12-12T19:53:36.900" v="1099" actId="478"/>
          <ac:spMkLst>
            <pc:docMk/>
            <pc:sldMk cId="2354869173" sldId="275"/>
            <ac:spMk id="4" creationId="{57560ADF-457E-4A60-9ACA-F6CA49CC71E5}"/>
          </ac:spMkLst>
        </pc:spChg>
        <pc:spChg chg="del">
          <ac:chgData name="Ken Merrihew" userId="bcb7a1e886d99f07" providerId="LiveId" clId="{E5537D70-FBDA-43C8-AD19-1D983579CE91}" dt="2017-12-12T19:53:28.017" v="1097" actId="478"/>
          <ac:spMkLst>
            <pc:docMk/>
            <pc:sldMk cId="2354869173" sldId="275"/>
            <ac:spMk id="7" creationId="{204BE198-2000-4D86-BB5F-F5F8BDFDF652}"/>
          </ac:spMkLst>
        </pc:spChg>
        <pc:spChg chg="add mod">
          <ac:chgData name="Ken Merrihew" userId="bcb7a1e886d99f07" providerId="LiveId" clId="{E5537D70-FBDA-43C8-AD19-1D983579CE91}" dt="2017-12-12T19:58:57.111" v="1143" actId="1036"/>
          <ac:spMkLst>
            <pc:docMk/>
            <pc:sldMk cId="2354869173" sldId="275"/>
            <ac:spMk id="8" creationId="{CF943E34-9B6C-40E7-A674-EE3972E2DEDB}"/>
          </ac:spMkLst>
        </pc:spChg>
        <pc:picChg chg="del">
          <ac:chgData name="Ken Merrihew" userId="bcb7a1e886d99f07" providerId="LiveId" clId="{E5537D70-FBDA-43C8-AD19-1D983579CE91}" dt="2017-12-12T19:54:12.680" v="1102" actId="478"/>
          <ac:picMkLst>
            <pc:docMk/>
            <pc:sldMk cId="2354869173" sldId="275"/>
            <ac:picMk id="5" creationId="{55E6025E-0295-4D0F-893F-EAA4BC57635D}"/>
          </ac:picMkLst>
        </pc:picChg>
        <pc:picChg chg="add mod">
          <ac:chgData name="Ken Merrihew" userId="bcb7a1e886d99f07" providerId="LiveId" clId="{E5537D70-FBDA-43C8-AD19-1D983579CE91}" dt="2017-12-12T19:58:57.111" v="1143" actId="1036"/>
          <ac:picMkLst>
            <pc:docMk/>
            <pc:sldMk cId="2354869173" sldId="275"/>
            <ac:picMk id="9" creationId="{2466FDE8-E949-4FEF-AE8F-0690B68AAA81}"/>
          </ac:picMkLst>
        </pc:picChg>
        <pc:picChg chg="add mod">
          <ac:chgData name="Ken Merrihew" userId="bcb7a1e886d99f07" providerId="LiveId" clId="{E5537D70-FBDA-43C8-AD19-1D983579CE91}" dt="2017-12-19T23:46:27.461" v="3326" actId="1076"/>
          <ac:picMkLst>
            <pc:docMk/>
            <pc:sldMk cId="2354869173" sldId="275"/>
            <ac:picMk id="10" creationId="{2B6C2421-BC12-4CA6-9059-F1BF0A504E3B}"/>
          </ac:picMkLst>
        </pc:picChg>
      </pc:sldChg>
      <pc:sldChg chg="add">
        <pc:chgData name="Ken Merrihew" userId="bcb7a1e886d99f07" providerId="LiveId" clId="{E5537D70-FBDA-43C8-AD19-1D983579CE91}" dt="2017-12-12T19:53:25.739" v="1096" actId="478"/>
        <pc:sldMkLst>
          <pc:docMk/>
          <pc:sldMk cId="828657675" sldId="276"/>
        </pc:sldMkLst>
      </pc:sldChg>
      <pc:sldChg chg="modSp add ord">
        <pc:chgData name="Ken Merrihew" userId="bcb7a1e886d99f07" providerId="LiveId" clId="{E5537D70-FBDA-43C8-AD19-1D983579CE91}" dt="2017-12-19T23:15:27.305" v="3318" actId="1037"/>
        <pc:sldMkLst>
          <pc:docMk/>
          <pc:sldMk cId="2498996026" sldId="277"/>
        </pc:sldMkLst>
        <pc:spChg chg="mod">
          <ac:chgData name="Ken Merrihew" userId="bcb7a1e886d99f07" providerId="LiveId" clId="{E5537D70-FBDA-43C8-AD19-1D983579CE91}" dt="2017-12-19T23:15:27.305" v="3318" actId="1037"/>
          <ac:spMkLst>
            <pc:docMk/>
            <pc:sldMk cId="2498996026" sldId="277"/>
            <ac:spMk id="4" creationId="{57560ADF-457E-4A60-9ACA-F6CA49CC71E5}"/>
          </ac:spMkLst>
        </pc:spChg>
        <pc:picChg chg="mod">
          <ac:chgData name="Ken Merrihew" userId="bcb7a1e886d99f07" providerId="LiveId" clId="{E5537D70-FBDA-43C8-AD19-1D983579CE91}" dt="2017-12-12T20:25:17.084" v="1162" actId="1076"/>
          <ac:picMkLst>
            <pc:docMk/>
            <pc:sldMk cId="2498996026" sldId="277"/>
            <ac:picMk id="5" creationId="{55E6025E-0295-4D0F-893F-EAA4BC57635D}"/>
          </ac:picMkLst>
        </pc:picChg>
      </pc:sldChg>
      <pc:sldChg chg="add ord">
        <pc:chgData name="Ken Merrihew" userId="bcb7a1e886d99f07" providerId="LiveId" clId="{E5537D70-FBDA-43C8-AD19-1D983579CE91}" dt="2017-12-12T20:24:18.735" v="1151" actId="478"/>
        <pc:sldMkLst>
          <pc:docMk/>
          <pc:sldMk cId="783241751" sldId="278"/>
        </pc:sldMkLst>
      </pc:sldChg>
      <pc:sldChg chg="addSp delSp modSp add del delAnim modAnim">
        <pc:chgData name="Ken Merrihew" userId="bcb7a1e886d99f07" providerId="LiveId" clId="{E5537D70-FBDA-43C8-AD19-1D983579CE91}" dt="2017-12-18T19:14:32.471" v="1832" actId="2696"/>
        <pc:sldMkLst>
          <pc:docMk/>
          <pc:sldMk cId="98216039" sldId="279"/>
        </pc:sldMkLst>
        <pc:spChg chg="add mod">
          <ac:chgData name="Ken Merrihew" userId="bcb7a1e886d99f07" providerId="LiveId" clId="{E5537D70-FBDA-43C8-AD19-1D983579CE91}" dt="2017-12-12T20:52:40.511" v="1239" actId="164"/>
          <ac:spMkLst>
            <pc:docMk/>
            <pc:sldMk cId="98216039" sldId="279"/>
            <ac:spMk id="2" creationId="{FDF0B1D1-29BF-4244-B9B6-E3EF53551115}"/>
          </ac:spMkLst>
        </pc:spChg>
        <pc:spChg chg="del">
          <ac:chgData name="Ken Merrihew" userId="bcb7a1e886d99f07" providerId="LiveId" clId="{E5537D70-FBDA-43C8-AD19-1D983579CE91}" dt="2017-12-12T20:41:42.718" v="1177" actId="478"/>
          <ac:spMkLst>
            <pc:docMk/>
            <pc:sldMk cId="98216039" sldId="279"/>
            <ac:spMk id="4" creationId="{57560ADF-457E-4A60-9ACA-F6CA49CC71E5}"/>
          </ac:spMkLst>
        </pc:spChg>
        <pc:spChg chg="add mod">
          <ac:chgData name="Ken Merrihew" userId="bcb7a1e886d99f07" providerId="LiveId" clId="{E5537D70-FBDA-43C8-AD19-1D983579CE91}" dt="2017-12-12T21:05:51.942" v="1531" actId="403"/>
          <ac:spMkLst>
            <pc:docMk/>
            <pc:sldMk cId="98216039" sldId="279"/>
            <ac:spMk id="6" creationId="{DC1EC1AB-EC97-4BEE-B06E-25DA4C64CCC4}"/>
          </ac:spMkLst>
        </pc:spChg>
        <pc:spChg chg="del">
          <ac:chgData name="Ken Merrihew" userId="bcb7a1e886d99f07" providerId="LiveId" clId="{E5537D70-FBDA-43C8-AD19-1D983579CE91}" dt="2017-12-12T20:48:35.735" v="1214" actId="478"/>
          <ac:spMkLst>
            <pc:docMk/>
            <pc:sldMk cId="98216039" sldId="279"/>
            <ac:spMk id="12" creationId="{E8E53712-829D-4CA7-A571-5083C6B0756B}"/>
          </ac:spMkLst>
        </pc:spChg>
        <pc:spChg chg="del">
          <ac:chgData name="Ken Merrihew" userId="bcb7a1e886d99f07" providerId="LiveId" clId="{E5537D70-FBDA-43C8-AD19-1D983579CE91}" dt="2017-12-12T20:48:33.222" v="1213" actId="478"/>
          <ac:spMkLst>
            <pc:docMk/>
            <pc:sldMk cId="98216039" sldId="279"/>
            <ac:spMk id="18" creationId="{9FCA3266-FACD-425D-9547-904F978DFCA9}"/>
          </ac:spMkLst>
        </pc:spChg>
        <pc:spChg chg="add mod">
          <ac:chgData name="Ken Merrihew" userId="bcb7a1e886d99f07" providerId="LiveId" clId="{E5537D70-FBDA-43C8-AD19-1D983579CE91}" dt="2017-12-12T21:00:16.186" v="1528" actId="1035"/>
          <ac:spMkLst>
            <pc:docMk/>
            <pc:sldMk cId="98216039" sldId="279"/>
            <ac:spMk id="20" creationId="{15DE235A-C7BC-4837-8DAA-C2C2DF47777A}"/>
          </ac:spMkLst>
        </pc:spChg>
        <pc:spChg chg="add mod">
          <ac:chgData name="Ken Merrihew" userId="bcb7a1e886d99f07" providerId="LiveId" clId="{E5537D70-FBDA-43C8-AD19-1D983579CE91}" dt="2017-12-12T21:00:16.186" v="1528" actId="1035"/>
          <ac:spMkLst>
            <pc:docMk/>
            <pc:sldMk cId="98216039" sldId="279"/>
            <ac:spMk id="21" creationId="{C191ED84-B6F6-4BC5-8753-D38E4A223983}"/>
          </ac:spMkLst>
        </pc:spChg>
        <pc:spChg chg="add mod">
          <ac:chgData name="Ken Merrihew" userId="bcb7a1e886d99f07" providerId="LiveId" clId="{E5537D70-FBDA-43C8-AD19-1D983579CE91}" dt="2017-12-12T21:00:16.186" v="1528" actId="1035"/>
          <ac:spMkLst>
            <pc:docMk/>
            <pc:sldMk cId="98216039" sldId="279"/>
            <ac:spMk id="22" creationId="{FB4EF5CA-1C13-4080-9E8E-07F5C0F0B66E}"/>
          </ac:spMkLst>
        </pc:spChg>
        <pc:spChg chg="add mod ord">
          <ac:chgData name="Ken Merrihew" userId="bcb7a1e886d99f07" providerId="LiveId" clId="{E5537D70-FBDA-43C8-AD19-1D983579CE91}" dt="2017-12-12T21:00:16.186" v="1528" actId="1035"/>
          <ac:spMkLst>
            <pc:docMk/>
            <pc:sldMk cId="98216039" sldId="279"/>
            <ac:spMk id="23" creationId="{C0294CAE-A3C0-4F45-A83E-FD236125A0AD}"/>
          </ac:spMkLst>
        </pc:spChg>
        <pc:spChg chg="add mod ord">
          <ac:chgData name="Ken Merrihew" userId="bcb7a1e886d99f07" providerId="LiveId" clId="{E5537D70-FBDA-43C8-AD19-1D983579CE91}" dt="2017-12-12T20:52:40.511" v="1239" actId="164"/>
          <ac:spMkLst>
            <pc:docMk/>
            <pc:sldMk cId="98216039" sldId="279"/>
            <ac:spMk id="24" creationId="{5FC53E6E-B12D-4CBD-B5B3-9FA33265A192}"/>
          </ac:spMkLst>
        </pc:spChg>
        <pc:spChg chg="add del mod">
          <ac:chgData name="Ken Merrihew" userId="bcb7a1e886d99f07" providerId="LiveId" clId="{E5537D70-FBDA-43C8-AD19-1D983579CE91}" dt="2017-12-12T20:54:54.908" v="1285" actId="478"/>
          <ac:spMkLst>
            <pc:docMk/>
            <pc:sldMk cId="98216039" sldId="279"/>
            <ac:spMk id="26" creationId="{2AD40E83-B569-43D1-A371-28F579D4730E}"/>
          </ac:spMkLst>
        </pc:spChg>
        <pc:spChg chg="add del mod">
          <ac:chgData name="Ken Merrihew" userId="bcb7a1e886d99f07" providerId="LiveId" clId="{E5537D70-FBDA-43C8-AD19-1D983579CE91}" dt="2017-12-12T20:54:50.333" v="1284" actId="478"/>
          <ac:spMkLst>
            <pc:docMk/>
            <pc:sldMk cId="98216039" sldId="279"/>
            <ac:spMk id="27" creationId="{5DCCD9C2-ED8A-4264-9F4F-18176AA00BE5}"/>
          </ac:spMkLst>
        </pc:spChg>
        <pc:grpChg chg="add mod">
          <ac:chgData name="Ken Merrihew" userId="bcb7a1e886d99f07" providerId="LiveId" clId="{E5537D70-FBDA-43C8-AD19-1D983579CE91}" dt="2017-12-12T20:52:40.511" v="1239" actId="164"/>
          <ac:grpSpMkLst>
            <pc:docMk/>
            <pc:sldMk cId="98216039" sldId="279"/>
            <ac:grpSpMk id="7" creationId="{B83D9792-6480-4FF0-81E8-8D8A10D24553}"/>
          </ac:grpSpMkLst>
        </pc:grpChg>
        <pc:grpChg chg="del">
          <ac:chgData name="Ken Merrihew" userId="bcb7a1e886d99f07" providerId="LiveId" clId="{E5537D70-FBDA-43C8-AD19-1D983579CE91}" dt="2017-12-12T20:48:35.735" v="1214" actId="478"/>
          <ac:grpSpMkLst>
            <pc:docMk/>
            <pc:sldMk cId="98216039" sldId="279"/>
            <ac:grpSpMk id="8" creationId="{A3C8F440-2CB1-4A3E-BAFF-A5AE008DD87D}"/>
          </ac:grpSpMkLst>
        </pc:grpChg>
        <pc:grpChg chg="add mod ord">
          <ac:chgData name="Ken Merrihew" userId="bcb7a1e886d99f07" providerId="LiveId" clId="{E5537D70-FBDA-43C8-AD19-1D983579CE91}" dt="2017-12-12T21:00:16.186" v="1528" actId="1035"/>
          <ac:grpSpMkLst>
            <pc:docMk/>
            <pc:sldMk cId="98216039" sldId="279"/>
            <ac:grpSpMk id="25" creationId="{0783F47E-247B-4201-A617-A79D96D4ECB7}"/>
          </ac:grpSpMkLst>
        </pc:grpChg>
        <pc:picChg chg="del">
          <ac:chgData name="Ken Merrihew" userId="bcb7a1e886d99f07" providerId="LiveId" clId="{E5537D70-FBDA-43C8-AD19-1D983579CE91}" dt="2017-12-12T20:56:56.383" v="1399" actId="478"/>
          <ac:picMkLst>
            <pc:docMk/>
            <pc:sldMk cId="98216039" sldId="279"/>
            <ac:picMk id="5" creationId="{55E6025E-0295-4D0F-893F-EAA4BC57635D}"/>
          </ac:picMkLst>
        </pc:picChg>
        <pc:picChg chg="add mod">
          <ac:chgData name="Ken Merrihew" userId="bcb7a1e886d99f07" providerId="LiveId" clId="{E5537D70-FBDA-43C8-AD19-1D983579CE91}" dt="2017-12-12T21:00:16.186" v="1528" actId="1035"/>
          <ac:picMkLst>
            <pc:docMk/>
            <pc:sldMk cId="98216039" sldId="279"/>
            <ac:picMk id="28" creationId="{D56FA5D4-4ED9-4822-BC5E-BA1C0C7C0A06}"/>
          </ac:picMkLst>
        </pc:picChg>
      </pc:sldChg>
      <pc:sldChg chg="add">
        <pc:chgData name="Ken Merrihew" userId="bcb7a1e886d99f07" providerId="LiveId" clId="{E5537D70-FBDA-43C8-AD19-1D983579CE91}" dt="2017-12-12T20:41:36.784" v="1176" actId="478"/>
        <pc:sldMkLst>
          <pc:docMk/>
          <pc:sldMk cId="2970869730" sldId="280"/>
        </pc:sldMkLst>
      </pc:sldChg>
      <pc:sldChg chg="addSp delSp modSp add ord addAnim delAnim modAnim">
        <pc:chgData name="Ken Merrihew" userId="bcb7a1e886d99f07" providerId="LiveId" clId="{E5537D70-FBDA-43C8-AD19-1D983579CE91}" dt="2017-12-20T18:21:23.672" v="3347" actId="167"/>
        <pc:sldMkLst>
          <pc:docMk/>
          <pc:sldMk cId="579677404" sldId="281"/>
        </pc:sldMkLst>
        <pc:spChg chg="mod">
          <ac:chgData name="Ken Merrihew" userId="bcb7a1e886d99f07" providerId="LiveId" clId="{E5537D70-FBDA-43C8-AD19-1D983579CE91}" dt="2017-12-20T18:21:23.672" v="3347" actId="167"/>
          <ac:spMkLst>
            <pc:docMk/>
            <pc:sldMk cId="579677404" sldId="281"/>
            <ac:spMk id="4" creationId="{57560ADF-457E-4A60-9ACA-F6CA49CC71E5}"/>
          </ac:spMkLst>
        </pc:spChg>
        <pc:picChg chg="del">
          <ac:chgData name="Ken Merrihew" userId="bcb7a1e886d99f07" providerId="LiveId" clId="{E5537D70-FBDA-43C8-AD19-1D983579CE91}" dt="2017-12-12T21:09:06.546" v="1545" actId="478"/>
          <ac:picMkLst>
            <pc:docMk/>
            <pc:sldMk cId="579677404" sldId="281"/>
            <ac:picMk id="5" creationId="{55E6025E-0295-4D0F-893F-EAA4BC57635D}"/>
          </ac:picMkLst>
        </pc:picChg>
        <pc:picChg chg="add mod">
          <ac:chgData name="Ken Merrihew" userId="bcb7a1e886d99f07" providerId="LiveId" clId="{E5537D70-FBDA-43C8-AD19-1D983579CE91}" dt="2017-12-12T21:09:44.694" v="1552" actId="1076"/>
          <ac:picMkLst>
            <pc:docMk/>
            <pc:sldMk cId="579677404" sldId="281"/>
            <ac:picMk id="6" creationId="{D2ECE571-2F46-4D42-953E-B66C73465DFB}"/>
          </ac:picMkLst>
        </pc:picChg>
      </pc:sldChg>
      <pc:sldChg chg="addSp delSp modSp add delAnim modAnim">
        <pc:chgData name="Ken Merrihew" userId="bcb7a1e886d99f07" providerId="LiveId" clId="{E5537D70-FBDA-43C8-AD19-1D983579CE91}" dt="2017-12-13T18:03:13.478" v="1779" actId="478"/>
        <pc:sldMkLst>
          <pc:docMk/>
          <pc:sldMk cId="4201103549" sldId="282"/>
        </pc:sldMkLst>
        <pc:spChg chg="add del">
          <ac:chgData name="Ken Merrihew" userId="bcb7a1e886d99f07" providerId="LiveId" clId="{E5537D70-FBDA-43C8-AD19-1D983579CE91}" dt="2017-12-12T21:26:03.947" v="1607" actId="478"/>
          <ac:spMkLst>
            <pc:docMk/>
            <pc:sldMk cId="4201103549" sldId="282"/>
            <ac:spMk id="2" creationId="{5A9C287D-6847-4F80-A2C0-AA9F177230B2}"/>
          </ac:spMkLst>
        </pc:spChg>
        <pc:picChg chg="mod ord modCrop">
          <ac:chgData name="Ken Merrihew" userId="bcb7a1e886d99f07" providerId="LiveId" clId="{E5537D70-FBDA-43C8-AD19-1D983579CE91}" dt="2017-12-13T18:02:33.691" v="1774" actId="732"/>
          <ac:picMkLst>
            <pc:docMk/>
            <pc:sldMk cId="4201103549" sldId="282"/>
            <ac:picMk id="9" creationId="{95F8E133-FE05-4EA0-817C-624CD078EB24}"/>
          </ac:picMkLst>
        </pc:picChg>
        <pc:picChg chg="add mod ord modCrop">
          <ac:chgData name="Ken Merrihew" userId="bcb7a1e886d99f07" providerId="LiveId" clId="{E5537D70-FBDA-43C8-AD19-1D983579CE91}" dt="2017-12-13T18:03:05.610" v="1778" actId="1076"/>
          <ac:picMkLst>
            <pc:docMk/>
            <pc:sldMk cId="4201103549" sldId="282"/>
            <ac:picMk id="10" creationId="{D1AF696F-2188-44F8-B0ED-A155E4113EEE}"/>
          </ac:picMkLst>
        </pc:picChg>
        <pc:picChg chg="del">
          <ac:chgData name="Ken Merrihew" userId="bcb7a1e886d99f07" providerId="LiveId" clId="{E5537D70-FBDA-43C8-AD19-1D983579CE91}" dt="2017-12-12T21:26:21.325" v="1609" actId="478"/>
          <ac:picMkLst>
            <pc:docMk/>
            <pc:sldMk cId="4201103549" sldId="282"/>
            <ac:picMk id="11" creationId="{BE0F6A6E-45E9-40E1-B938-F7D6143FA14B}"/>
          </ac:picMkLst>
        </pc:picChg>
        <pc:picChg chg="del">
          <ac:chgData name="Ken Merrihew" userId="bcb7a1e886d99f07" providerId="LiveId" clId="{E5537D70-FBDA-43C8-AD19-1D983579CE91}" dt="2017-12-12T21:25:58.634" v="1604" actId="478"/>
          <ac:picMkLst>
            <pc:docMk/>
            <pc:sldMk cId="4201103549" sldId="282"/>
            <ac:picMk id="1026" creationId="{14077898-9500-4799-AA16-0A3A345F66A4}"/>
          </ac:picMkLst>
        </pc:picChg>
        <pc:picChg chg="del">
          <ac:chgData name="Ken Merrihew" userId="bcb7a1e886d99f07" providerId="LiveId" clId="{E5537D70-FBDA-43C8-AD19-1D983579CE91}" dt="2017-12-12T21:25:59.640" v="1605" actId="478"/>
          <ac:picMkLst>
            <pc:docMk/>
            <pc:sldMk cId="4201103549" sldId="282"/>
            <ac:picMk id="1028" creationId="{C8E5194A-A69B-4A1F-AE0D-1DF0275C25E0}"/>
          </ac:picMkLst>
        </pc:picChg>
        <pc:picChg chg="add mod">
          <ac:chgData name="Ken Merrihew" userId="bcb7a1e886d99f07" providerId="LiveId" clId="{E5537D70-FBDA-43C8-AD19-1D983579CE91}" dt="2017-12-12T21:26:50.556" v="1622" actId="1076"/>
          <ac:picMkLst>
            <pc:docMk/>
            <pc:sldMk cId="4201103549" sldId="282"/>
            <ac:picMk id="4098" creationId="{ABED7636-4F7D-4092-B8EB-DD9A50075BCB}"/>
          </ac:picMkLst>
        </pc:picChg>
      </pc:sldChg>
      <pc:sldChg chg="addSp delSp modSp add delAnim modAnim">
        <pc:chgData name="Ken Merrihew" userId="bcb7a1e886d99f07" providerId="LiveId" clId="{E5537D70-FBDA-43C8-AD19-1D983579CE91}" dt="2017-12-24T01:20:40.749" v="3571"/>
        <pc:sldMkLst>
          <pc:docMk/>
          <pc:sldMk cId="3978043263" sldId="283"/>
        </pc:sldMkLst>
        <pc:spChg chg="del">
          <ac:chgData name="Ken Merrihew" userId="bcb7a1e886d99f07" providerId="LiveId" clId="{E5537D70-FBDA-43C8-AD19-1D983579CE91}" dt="2017-12-12T21:47:57.153" v="1675" actId="478"/>
          <ac:spMkLst>
            <pc:docMk/>
            <pc:sldMk cId="3978043263" sldId="283"/>
            <ac:spMk id="4" creationId="{57560ADF-457E-4A60-9ACA-F6CA49CC71E5}"/>
          </ac:spMkLst>
        </pc:spChg>
        <pc:spChg chg="del">
          <ac:chgData name="Ken Merrihew" userId="bcb7a1e886d99f07" providerId="LiveId" clId="{E5537D70-FBDA-43C8-AD19-1D983579CE91}" dt="2017-12-12T21:47:58.593" v="1676" actId="478"/>
          <ac:spMkLst>
            <pc:docMk/>
            <pc:sldMk cId="3978043263" sldId="283"/>
            <ac:spMk id="7" creationId="{A903A8DD-A16A-4B70-B98D-607997F9EC28}"/>
          </ac:spMkLst>
        </pc:spChg>
        <pc:grpChg chg="add del mod">
          <ac:chgData name="Ken Merrihew" userId="bcb7a1e886d99f07" providerId="LiveId" clId="{E5537D70-FBDA-43C8-AD19-1D983579CE91}" dt="2017-12-24T01:19:54.825" v="3561" actId="165"/>
          <ac:grpSpMkLst>
            <pc:docMk/>
            <pc:sldMk cId="3978043263" sldId="283"/>
            <ac:grpSpMk id="2" creationId="{BC3D3745-49C6-4014-AFA9-DB291A967366}"/>
          </ac:grpSpMkLst>
        </pc:grpChg>
        <pc:picChg chg="mod ord topLvl modCrop">
          <ac:chgData name="Ken Merrihew" userId="bcb7a1e886d99f07" providerId="LiveId" clId="{E5537D70-FBDA-43C8-AD19-1D983579CE91}" dt="2017-12-24T01:20:18.604" v="3569" actId="1038"/>
          <ac:picMkLst>
            <pc:docMk/>
            <pc:sldMk cId="3978043263" sldId="283"/>
            <ac:picMk id="5" creationId="{55E6025E-0295-4D0F-893F-EAA4BC57635D}"/>
          </ac:picMkLst>
        </pc:picChg>
        <pc:picChg chg="add mod ord topLvl modCrop">
          <ac:chgData name="Ken Merrihew" userId="bcb7a1e886d99f07" providerId="LiveId" clId="{E5537D70-FBDA-43C8-AD19-1D983579CE91}" dt="2017-12-24T01:19:54.825" v="3561" actId="165"/>
          <ac:picMkLst>
            <pc:docMk/>
            <pc:sldMk cId="3978043263" sldId="283"/>
            <ac:picMk id="7" creationId="{11793771-AC69-4A98-8950-08313D939F90}"/>
          </ac:picMkLst>
        </pc:picChg>
        <pc:picChg chg="add mod ord">
          <ac:chgData name="Ken Merrihew" userId="bcb7a1e886d99f07" providerId="LiveId" clId="{E5537D70-FBDA-43C8-AD19-1D983579CE91}" dt="2017-12-21T19:04:44.346" v="3429" actId="167"/>
          <ac:picMkLst>
            <pc:docMk/>
            <pc:sldMk cId="3978043263" sldId="283"/>
            <ac:picMk id="7170" creationId="{DDDDBE57-E15C-4E90-BB9B-D648E04AD291}"/>
          </ac:picMkLst>
        </pc:picChg>
      </pc:sldChg>
      <pc:sldChg chg="add">
        <pc:chgData name="Ken Merrihew" userId="bcb7a1e886d99f07" providerId="LiveId" clId="{E5537D70-FBDA-43C8-AD19-1D983579CE91}" dt="2017-12-12T22:27:40.984" v="1741" actId="478"/>
        <pc:sldMkLst>
          <pc:docMk/>
          <pc:sldMk cId="998786835" sldId="284"/>
        </pc:sldMkLst>
      </pc:sldChg>
      <pc:sldChg chg="add del">
        <pc:chgData name="Ken Merrihew" userId="bcb7a1e886d99f07" providerId="LiveId" clId="{E5537D70-FBDA-43C8-AD19-1D983579CE91}" dt="2017-12-12T21:55:33.036" v="1688" actId="2696"/>
        <pc:sldMkLst>
          <pc:docMk/>
          <pc:sldMk cId="3637562458" sldId="284"/>
        </pc:sldMkLst>
      </pc:sldChg>
      <pc:sldChg chg="addSp delSp modSp add delAnim modAnim">
        <pc:chgData name="Ken Merrihew" userId="bcb7a1e886d99f07" providerId="LiveId" clId="{E5537D70-FBDA-43C8-AD19-1D983579CE91}" dt="2017-12-19T23:49:35.153" v="3331" actId="1037"/>
        <pc:sldMkLst>
          <pc:docMk/>
          <pc:sldMk cId="506791677" sldId="285"/>
        </pc:sldMkLst>
        <pc:spChg chg="mod">
          <ac:chgData name="Ken Merrihew" userId="bcb7a1e886d99f07" providerId="LiveId" clId="{E5537D70-FBDA-43C8-AD19-1D983579CE91}" dt="2017-12-13T17:48:06.534" v="1761" actId="1076"/>
          <ac:spMkLst>
            <pc:docMk/>
            <pc:sldMk cId="506791677" sldId="285"/>
            <ac:spMk id="6" creationId="{DC1EC1AB-EC97-4BEE-B06E-25DA4C64CCC4}"/>
          </ac:spMkLst>
        </pc:spChg>
        <pc:spChg chg="mod ord">
          <ac:chgData name="Ken Merrihew" userId="bcb7a1e886d99f07" providerId="LiveId" clId="{E5537D70-FBDA-43C8-AD19-1D983579CE91}" dt="2017-12-19T03:55:12.348" v="1961" actId="1038"/>
          <ac:spMkLst>
            <pc:docMk/>
            <pc:sldMk cId="506791677" sldId="285"/>
            <ac:spMk id="23" creationId="{C0294CAE-A3C0-4F45-A83E-FD236125A0AD}"/>
          </ac:spMkLst>
        </pc:spChg>
        <pc:picChg chg="add mod modCrop">
          <ac:chgData name="Ken Merrihew" userId="bcb7a1e886d99f07" providerId="LiveId" clId="{E5537D70-FBDA-43C8-AD19-1D983579CE91}" dt="2017-12-13T17:48:27.515" v="1766" actId="1076"/>
          <ac:picMkLst>
            <pc:docMk/>
            <pc:sldMk cId="506791677" sldId="285"/>
            <ac:picMk id="26" creationId="{C424A056-DDC2-4FEF-9FCB-A451D0B18468}"/>
          </ac:picMkLst>
        </pc:picChg>
        <pc:picChg chg="add mod ord modCrop">
          <ac:chgData name="Ken Merrihew" userId="bcb7a1e886d99f07" providerId="LiveId" clId="{E5537D70-FBDA-43C8-AD19-1D983579CE91}" dt="2017-12-13T17:48:24.013" v="1765" actId="1076"/>
          <ac:picMkLst>
            <pc:docMk/>
            <pc:sldMk cId="506791677" sldId="285"/>
            <ac:picMk id="27" creationId="{D1F895D1-1DF1-4C69-8DD5-6789D14987E0}"/>
          </ac:picMkLst>
        </pc:picChg>
        <pc:picChg chg="del">
          <ac:chgData name="Ken Merrihew" userId="bcb7a1e886d99f07" providerId="LiveId" clId="{E5537D70-FBDA-43C8-AD19-1D983579CE91}" dt="2017-12-13T17:44:30.047" v="1750" actId="478"/>
          <ac:picMkLst>
            <pc:docMk/>
            <pc:sldMk cId="506791677" sldId="285"/>
            <ac:picMk id="28" creationId="{D56FA5D4-4ED9-4822-BC5E-BA1C0C7C0A06}"/>
          </ac:picMkLst>
        </pc:picChg>
      </pc:sldChg>
      <pc:sldChg chg="addSp delSp modSp add delAnim modAnim">
        <pc:chgData name="Ken Merrihew" userId="bcb7a1e886d99f07" providerId="LiveId" clId="{E5537D70-FBDA-43C8-AD19-1D983579CE91}" dt="2017-12-21T19:24:34.050" v="3487" actId="1036"/>
        <pc:sldMkLst>
          <pc:docMk/>
          <pc:sldMk cId="116645863" sldId="286"/>
        </pc:sldMkLst>
        <pc:spChg chg="del">
          <ac:chgData name="Ken Merrihew" userId="bcb7a1e886d99f07" providerId="LiveId" clId="{E5537D70-FBDA-43C8-AD19-1D983579CE91}" dt="2017-12-19T17:22:21.083" v="2381" actId="478"/>
          <ac:spMkLst>
            <pc:docMk/>
            <pc:sldMk cId="116645863" sldId="286"/>
            <ac:spMk id="6" creationId="{DC1EC1AB-EC97-4BEE-B06E-25DA4C64CCC4}"/>
          </ac:spMkLst>
        </pc:spChg>
        <pc:spChg chg="add mod ord">
          <ac:chgData name="Ken Merrihew" userId="bcb7a1e886d99f07" providerId="LiveId" clId="{E5537D70-FBDA-43C8-AD19-1D983579CE91}" dt="2017-12-19T18:16:31.984" v="3146" actId="1037"/>
          <ac:spMkLst>
            <pc:docMk/>
            <pc:sldMk cId="116645863" sldId="286"/>
            <ac:spMk id="8" creationId="{1A84A81F-C738-465F-86DE-4A6965B79627}"/>
          </ac:spMkLst>
        </pc:spChg>
        <pc:spChg chg="add mod">
          <ac:chgData name="Ken Merrihew" userId="bcb7a1e886d99f07" providerId="LiveId" clId="{E5537D70-FBDA-43C8-AD19-1D983579CE91}" dt="2017-12-19T23:15:50.147" v="3320" actId="1037"/>
          <ac:spMkLst>
            <pc:docMk/>
            <pc:sldMk cId="116645863" sldId="286"/>
            <ac:spMk id="12" creationId="{62660884-7A88-42C6-9070-BFFA8CC99208}"/>
          </ac:spMkLst>
        </pc:spChg>
        <pc:spChg chg="del">
          <ac:chgData name="Ken Merrihew" userId="bcb7a1e886d99f07" providerId="LiveId" clId="{E5537D70-FBDA-43C8-AD19-1D983579CE91}" dt="2017-12-19T17:22:21.083" v="2381" actId="478"/>
          <ac:spMkLst>
            <pc:docMk/>
            <pc:sldMk cId="116645863" sldId="286"/>
            <ac:spMk id="20" creationId="{15DE235A-C7BC-4837-8DAA-C2C2DF47777A}"/>
          </ac:spMkLst>
        </pc:spChg>
        <pc:spChg chg="del">
          <ac:chgData name="Ken Merrihew" userId="bcb7a1e886d99f07" providerId="LiveId" clId="{E5537D70-FBDA-43C8-AD19-1D983579CE91}" dt="2017-12-19T17:22:21.083" v="2381" actId="478"/>
          <ac:spMkLst>
            <pc:docMk/>
            <pc:sldMk cId="116645863" sldId="286"/>
            <ac:spMk id="21" creationId="{C191ED84-B6F6-4BC5-8753-D38E4A223983}"/>
          </ac:spMkLst>
        </pc:spChg>
        <pc:spChg chg="del">
          <ac:chgData name="Ken Merrihew" userId="bcb7a1e886d99f07" providerId="LiveId" clId="{E5537D70-FBDA-43C8-AD19-1D983579CE91}" dt="2017-12-19T17:22:21.083" v="2381" actId="478"/>
          <ac:spMkLst>
            <pc:docMk/>
            <pc:sldMk cId="116645863" sldId="286"/>
            <ac:spMk id="22" creationId="{FB4EF5CA-1C13-4080-9E8E-07F5C0F0B66E}"/>
          </ac:spMkLst>
        </pc:spChg>
        <pc:spChg chg="del">
          <ac:chgData name="Ken Merrihew" userId="bcb7a1e886d99f07" providerId="LiveId" clId="{E5537D70-FBDA-43C8-AD19-1D983579CE91}" dt="2017-12-19T17:22:21.083" v="2381" actId="478"/>
          <ac:spMkLst>
            <pc:docMk/>
            <pc:sldMk cId="116645863" sldId="286"/>
            <ac:spMk id="23" creationId="{C0294CAE-A3C0-4F45-A83E-FD236125A0AD}"/>
          </ac:spMkLst>
        </pc:spChg>
        <pc:spChg chg="add del mod">
          <ac:chgData name="Ken Merrihew" userId="bcb7a1e886d99f07" providerId="LiveId" clId="{E5537D70-FBDA-43C8-AD19-1D983579CE91}" dt="2017-12-19T17:27:16.957" v="2433" actId="478"/>
          <ac:spMkLst>
            <pc:docMk/>
            <pc:sldMk cId="116645863" sldId="286"/>
            <ac:spMk id="28" creationId="{9ED912CC-203E-4F52-B7D0-71EA3224961B}"/>
          </ac:spMkLst>
        </pc:spChg>
        <pc:spChg chg="add mod">
          <ac:chgData name="Ken Merrihew" userId="bcb7a1e886d99f07" providerId="LiveId" clId="{E5537D70-FBDA-43C8-AD19-1D983579CE91}" dt="2017-12-19T18:24:50.448" v="3189" actId="1037"/>
          <ac:spMkLst>
            <pc:docMk/>
            <pc:sldMk cId="116645863" sldId="286"/>
            <ac:spMk id="29" creationId="{CDD52DC1-F19B-41C5-A1B7-3302B04E331C}"/>
          </ac:spMkLst>
        </pc:spChg>
        <pc:spChg chg="add del mod">
          <ac:chgData name="Ken Merrihew" userId="bcb7a1e886d99f07" providerId="LiveId" clId="{E5537D70-FBDA-43C8-AD19-1D983579CE91}" dt="2017-12-19T17:27:13.714" v="2432" actId="478"/>
          <ac:spMkLst>
            <pc:docMk/>
            <pc:sldMk cId="116645863" sldId="286"/>
            <ac:spMk id="30" creationId="{9496E8E1-9D2F-452D-8B60-A055A2F6A063}"/>
          </ac:spMkLst>
        </pc:spChg>
        <pc:spChg chg="add mod ord">
          <ac:chgData name="Ken Merrihew" userId="bcb7a1e886d99f07" providerId="LiveId" clId="{E5537D70-FBDA-43C8-AD19-1D983579CE91}" dt="2017-12-19T18:16:31.984" v="3146" actId="1037"/>
          <ac:spMkLst>
            <pc:docMk/>
            <pc:sldMk cId="116645863" sldId="286"/>
            <ac:spMk id="33" creationId="{AB49E3F0-9966-45A9-92A0-D80A08B5E6FA}"/>
          </ac:spMkLst>
        </pc:spChg>
        <pc:spChg chg="add mod ord">
          <ac:chgData name="Ken Merrihew" userId="bcb7a1e886d99f07" providerId="LiveId" clId="{E5537D70-FBDA-43C8-AD19-1D983579CE91}" dt="2017-12-19T18:16:31.984" v="3146" actId="1037"/>
          <ac:spMkLst>
            <pc:docMk/>
            <pc:sldMk cId="116645863" sldId="286"/>
            <ac:spMk id="34" creationId="{4CB7923A-46B4-46C6-905A-868F180D0867}"/>
          </ac:spMkLst>
        </pc:spChg>
        <pc:spChg chg="add mod ord">
          <ac:chgData name="Ken Merrihew" userId="bcb7a1e886d99f07" providerId="LiveId" clId="{E5537D70-FBDA-43C8-AD19-1D983579CE91}" dt="2017-12-19T18:16:31.984" v="3146" actId="1037"/>
          <ac:spMkLst>
            <pc:docMk/>
            <pc:sldMk cId="116645863" sldId="286"/>
            <ac:spMk id="35" creationId="{31AED379-C84C-41FB-930D-AB1FF9B833FF}"/>
          </ac:spMkLst>
        </pc:spChg>
        <pc:spChg chg="add mod ord">
          <ac:chgData name="Ken Merrihew" userId="bcb7a1e886d99f07" providerId="LiveId" clId="{E5537D70-FBDA-43C8-AD19-1D983579CE91}" dt="2017-12-19T18:16:31.984" v="3146" actId="1037"/>
          <ac:spMkLst>
            <pc:docMk/>
            <pc:sldMk cId="116645863" sldId="286"/>
            <ac:spMk id="36" creationId="{3DB1249B-E375-4359-8F83-2B78822D7656}"/>
          </ac:spMkLst>
        </pc:spChg>
        <pc:spChg chg="add mod">
          <ac:chgData name="Ken Merrihew" userId="bcb7a1e886d99f07" providerId="LiveId" clId="{E5537D70-FBDA-43C8-AD19-1D983579CE91}" dt="2017-12-19T18:16:31.984" v="3146" actId="1037"/>
          <ac:spMkLst>
            <pc:docMk/>
            <pc:sldMk cId="116645863" sldId="286"/>
            <ac:spMk id="38" creationId="{9416BBDE-EDD1-4730-89F9-C18E382AE90E}"/>
          </ac:spMkLst>
        </pc:spChg>
        <pc:spChg chg="add mod ord">
          <ac:chgData name="Ken Merrihew" userId="bcb7a1e886d99f07" providerId="LiveId" clId="{E5537D70-FBDA-43C8-AD19-1D983579CE91}" dt="2017-12-19T18:16:31.984" v="3146" actId="1037"/>
          <ac:spMkLst>
            <pc:docMk/>
            <pc:sldMk cId="116645863" sldId="286"/>
            <ac:spMk id="39" creationId="{F257C868-A77F-4383-B9FA-3AFD48A2C6F7}"/>
          </ac:spMkLst>
        </pc:spChg>
        <pc:spChg chg="add mod ord">
          <ac:chgData name="Ken Merrihew" userId="bcb7a1e886d99f07" providerId="LiveId" clId="{E5537D70-FBDA-43C8-AD19-1D983579CE91}" dt="2017-12-19T18:16:31.984" v="3146" actId="1037"/>
          <ac:spMkLst>
            <pc:docMk/>
            <pc:sldMk cId="116645863" sldId="286"/>
            <ac:spMk id="40" creationId="{98E6560D-212A-4ED2-84EB-A86671CE4F48}"/>
          </ac:spMkLst>
        </pc:spChg>
        <pc:spChg chg="add mod ord">
          <ac:chgData name="Ken Merrihew" userId="bcb7a1e886d99f07" providerId="LiveId" clId="{E5537D70-FBDA-43C8-AD19-1D983579CE91}" dt="2017-12-19T18:16:31.984" v="3146" actId="1037"/>
          <ac:spMkLst>
            <pc:docMk/>
            <pc:sldMk cId="116645863" sldId="286"/>
            <ac:spMk id="41" creationId="{42C28B71-9B67-4C4E-814A-EF64EF0A85FC}"/>
          </ac:spMkLst>
        </pc:spChg>
        <pc:spChg chg="add mod">
          <ac:chgData name="Ken Merrihew" userId="bcb7a1e886d99f07" providerId="LiveId" clId="{E5537D70-FBDA-43C8-AD19-1D983579CE91}" dt="2017-12-21T19:24:34.050" v="3487" actId="1036"/>
          <ac:spMkLst>
            <pc:docMk/>
            <pc:sldMk cId="116645863" sldId="286"/>
            <ac:spMk id="42" creationId="{14A29E64-39DF-400C-A425-F1F89C603938}"/>
          </ac:spMkLst>
        </pc:spChg>
        <pc:grpChg chg="del">
          <ac:chgData name="Ken Merrihew" userId="bcb7a1e886d99f07" providerId="LiveId" clId="{E5537D70-FBDA-43C8-AD19-1D983579CE91}" dt="2017-12-19T17:22:21.083" v="2381" actId="478"/>
          <ac:grpSpMkLst>
            <pc:docMk/>
            <pc:sldMk cId="116645863" sldId="286"/>
            <ac:grpSpMk id="25" creationId="{0783F47E-247B-4201-A617-A79D96D4ECB7}"/>
          </ac:grpSpMkLst>
        </pc:grpChg>
        <pc:picChg chg="add mod ord modCrop">
          <ac:chgData name="Ken Merrihew" userId="bcb7a1e886d99f07" providerId="LiveId" clId="{E5537D70-FBDA-43C8-AD19-1D983579CE91}" dt="2017-12-21T19:23:53.676" v="3484" actId="1036"/>
          <ac:picMkLst>
            <pc:docMk/>
            <pc:sldMk cId="116645863" sldId="286"/>
            <ac:picMk id="5" creationId="{8AA09825-8E97-4F8F-A4F1-85109AC92B97}"/>
          </ac:picMkLst>
        </pc:picChg>
        <pc:picChg chg="del">
          <ac:chgData name="Ken Merrihew" userId="bcb7a1e886d99f07" providerId="LiveId" clId="{E5537D70-FBDA-43C8-AD19-1D983579CE91}" dt="2017-12-19T17:22:23.856" v="2383" actId="478"/>
          <ac:picMkLst>
            <pc:docMk/>
            <pc:sldMk cId="116645863" sldId="286"/>
            <ac:picMk id="26" creationId="{C424A056-DDC2-4FEF-9FCB-A451D0B18468}"/>
          </ac:picMkLst>
        </pc:picChg>
        <pc:picChg chg="del">
          <ac:chgData name="Ken Merrihew" userId="bcb7a1e886d99f07" providerId="LiveId" clId="{E5537D70-FBDA-43C8-AD19-1D983579CE91}" dt="2017-12-19T17:22:22.902" v="2382" actId="478"/>
          <ac:picMkLst>
            <pc:docMk/>
            <pc:sldMk cId="116645863" sldId="286"/>
            <ac:picMk id="27" creationId="{D1F895D1-1DF1-4C69-8DD5-6789D14987E0}"/>
          </ac:picMkLst>
        </pc:picChg>
        <pc:picChg chg="add del mod">
          <ac:chgData name="Ken Merrihew" userId="bcb7a1e886d99f07" providerId="LiveId" clId="{E5537D70-FBDA-43C8-AD19-1D983579CE91}" dt="2017-12-19T17:27:09.121" v="2431" actId="478"/>
          <ac:picMkLst>
            <pc:docMk/>
            <pc:sldMk cId="116645863" sldId="286"/>
            <ac:picMk id="31" creationId="{C1855C9A-84B2-446E-A610-0ADD6228CD47}"/>
          </ac:picMkLst>
        </pc:picChg>
        <pc:picChg chg="add mod ord">
          <ac:chgData name="Ken Merrihew" userId="bcb7a1e886d99f07" providerId="LiveId" clId="{E5537D70-FBDA-43C8-AD19-1D983579CE91}" dt="2017-12-19T23:56:13.090" v="3343" actId="1037"/>
          <ac:picMkLst>
            <pc:docMk/>
            <pc:sldMk cId="116645863" sldId="286"/>
            <ac:picMk id="32" creationId="{C9E8D51E-91CD-45A7-9CC5-B280747BF22B}"/>
          </ac:picMkLst>
        </pc:picChg>
        <pc:picChg chg="add del mod">
          <ac:chgData name="Ken Merrihew" userId="bcb7a1e886d99f07" providerId="LiveId" clId="{E5537D70-FBDA-43C8-AD19-1D983579CE91}" dt="2017-12-19T18:02:21.153" v="2900" actId="478"/>
          <ac:picMkLst>
            <pc:docMk/>
            <pc:sldMk cId="116645863" sldId="286"/>
            <ac:picMk id="37" creationId="{58F9AAA2-BD4D-4F21-8F80-240D20F33856}"/>
          </ac:picMkLst>
        </pc:picChg>
      </pc:sldChg>
      <pc:sldChg chg="add del">
        <pc:chgData name="Ken Merrihew" userId="bcb7a1e886d99f07" providerId="LiveId" clId="{E5537D70-FBDA-43C8-AD19-1D983579CE91}" dt="2017-12-13T18:09:35.433" v="1808" actId="478"/>
        <pc:sldMkLst>
          <pc:docMk/>
          <pc:sldMk cId="3739673311" sldId="286"/>
        </pc:sldMkLst>
      </pc:sldChg>
      <pc:sldChg chg="add del">
        <pc:chgData name="Ken Merrihew" userId="bcb7a1e886d99f07" providerId="LiveId" clId="{E5537D70-FBDA-43C8-AD19-1D983579CE91}" dt="2017-12-13T18:09:32.059" v="1807" actId="478"/>
        <pc:sldMkLst>
          <pc:docMk/>
          <pc:sldMk cId="892105819" sldId="287"/>
        </pc:sldMkLst>
      </pc:sldChg>
      <pc:sldChg chg="add">
        <pc:chgData name="Ken Merrihew" userId="bcb7a1e886d99f07" providerId="LiveId" clId="{E5537D70-FBDA-43C8-AD19-1D983579CE91}" dt="2017-12-19T17:22:13.683" v="2380" actId="1037"/>
        <pc:sldMkLst>
          <pc:docMk/>
          <pc:sldMk cId="3913552889" sldId="287"/>
        </pc:sldMkLst>
      </pc:sldChg>
      <pc:sldChg chg="add del">
        <pc:chgData name="Ken Merrihew" userId="bcb7a1e886d99f07" providerId="LiveId" clId="{E5537D70-FBDA-43C8-AD19-1D983579CE91}" dt="2017-12-13T18:09:30.395" v="1806" actId="478"/>
        <pc:sldMkLst>
          <pc:docMk/>
          <pc:sldMk cId="494533616" sldId="288"/>
        </pc:sldMkLst>
      </pc:sldChg>
      <pc:sldChg chg="addSp modSp add ord modAnim">
        <pc:chgData name="Ken Merrihew" userId="bcb7a1e886d99f07" providerId="LiveId" clId="{E5537D70-FBDA-43C8-AD19-1D983579CE91}" dt="2017-12-21T16:26:15.174" v="3417" actId="1036"/>
        <pc:sldMkLst>
          <pc:docMk/>
          <pc:sldMk cId="3852076244" sldId="288"/>
        </pc:sldMkLst>
        <pc:spChg chg="mod">
          <ac:chgData name="Ken Merrihew" userId="bcb7a1e886d99f07" providerId="LiveId" clId="{E5537D70-FBDA-43C8-AD19-1D983579CE91}" dt="2017-12-20T18:25:10.072" v="3383" actId="179"/>
          <ac:spMkLst>
            <pc:docMk/>
            <pc:sldMk cId="3852076244" sldId="288"/>
            <ac:spMk id="4" creationId="{57560ADF-457E-4A60-9ACA-F6CA49CC71E5}"/>
          </ac:spMkLst>
        </pc:spChg>
        <pc:picChg chg="mod modCrop">
          <ac:chgData name="Ken Merrihew" userId="bcb7a1e886d99f07" providerId="LiveId" clId="{E5537D70-FBDA-43C8-AD19-1D983579CE91}" dt="2017-12-20T18:24:12.563" v="3370" actId="688"/>
          <ac:picMkLst>
            <pc:docMk/>
            <pc:sldMk cId="3852076244" sldId="288"/>
            <ac:picMk id="6" creationId="{D2ECE571-2F46-4D42-953E-B66C73465DFB}"/>
          </ac:picMkLst>
        </pc:picChg>
        <pc:picChg chg="add mod ord modCrop">
          <ac:chgData name="Ken Merrihew" userId="bcb7a1e886d99f07" providerId="LiveId" clId="{E5537D70-FBDA-43C8-AD19-1D983579CE91}" dt="2017-12-20T18:26:43.587" v="3388" actId="167"/>
          <ac:picMkLst>
            <pc:docMk/>
            <pc:sldMk cId="3852076244" sldId="288"/>
            <ac:picMk id="7" creationId="{1D4B6B92-7865-409D-834D-BAED96F6010D}"/>
          </ac:picMkLst>
        </pc:picChg>
      </pc:sldChg>
      <pc:sldMasterChg chg="modTransition modSldLayout">
        <pc:chgData name="Ken Merrihew" userId="bcb7a1e886d99f07" providerId="LiveId" clId="{E5537D70-FBDA-43C8-AD19-1D983579CE91}" dt="2017-12-12T17:46:02.072" v="512" actId="478"/>
        <pc:sldMasterMkLst>
          <pc:docMk/>
          <pc:sldMasterMk cId="4130710249" sldId="2147483660"/>
        </pc:sldMasterMkLst>
        <pc:sldLayoutChg chg="modTransition">
          <pc:chgData name="Ken Merrihew" userId="bcb7a1e886d99f07" providerId="LiveId" clId="{E5537D70-FBDA-43C8-AD19-1D983579CE91}" dt="2017-12-12T17:46:02.072" v="512" actId="478"/>
          <pc:sldLayoutMkLst>
            <pc:docMk/>
            <pc:sldMasterMk cId="4130710249" sldId="2147483660"/>
            <pc:sldLayoutMk cId="793715222" sldId="2147483661"/>
          </pc:sldLayoutMkLst>
        </pc:sldLayoutChg>
        <pc:sldLayoutChg chg="modTransition">
          <pc:chgData name="Ken Merrihew" userId="bcb7a1e886d99f07" providerId="LiveId" clId="{E5537D70-FBDA-43C8-AD19-1D983579CE91}" dt="2017-12-12T17:46:02.072" v="512" actId="478"/>
          <pc:sldLayoutMkLst>
            <pc:docMk/>
            <pc:sldMasterMk cId="4130710249" sldId="2147483660"/>
            <pc:sldLayoutMk cId="342190428" sldId="2147483662"/>
          </pc:sldLayoutMkLst>
        </pc:sldLayoutChg>
        <pc:sldLayoutChg chg="modTransition">
          <pc:chgData name="Ken Merrihew" userId="bcb7a1e886d99f07" providerId="LiveId" clId="{E5537D70-FBDA-43C8-AD19-1D983579CE91}" dt="2017-12-12T17:46:02.072" v="512" actId="478"/>
          <pc:sldLayoutMkLst>
            <pc:docMk/>
            <pc:sldMasterMk cId="4130710249" sldId="2147483660"/>
            <pc:sldLayoutMk cId="1752562651" sldId="2147483663"/>
          </pc:sldLayoutMkLst>
        </pc:sldLayoutChg>
        <pc:sldLayoutChg chg="modTransition">
          <pc:chgData name="Ken Merrihew" userId="bcb7a1e886d99f07" providerId="LiveId" clId="{E5537D70-FBDA-43C8-AD19-1D983579CE91}" dt="2017-12-12T17:46:02.072" v="512" actId="478"/>
          <pc:sldLayoutMkLst>
            <pc:docMk/>
            <pc:sldMasterMk cId="4130710249" sldId="2147483660"/>
            <pc:sldLayoutMk cId="2348394816" sldId="2147483664"/>
          </pc:sldLayoutMkLst>
        </pc:sldLayoutChg>
        <pc:sldLayoutChg chg="modTransition">
          <pc:chgData name="Ken Merrihew" userId="bcb7a1e886d99f07" providerId="LiveId" clId="{E5537D70-FBDA-43C8-AD19-1D983579CE91}" dt="2017-12-12T17:46:02.072" v="512" actId="478"/>
          <pc:sldLayoutMkLst>
            <pc:docMk/>
            <pc:sldMasterMk cId="4130710249" sldId="2147483660"/>
            <pc:sldLayoutMk cId="3817161649" sldId="2147483665"/>
          </pc:sldLayoutMkLst>
        </pc:sldLayoutChg>
        <pc:sldLayoutChg chg="modTransition">
          <pc:chgData name="Ken Merrihew" userId="bcb7a1e886d99f07" providerId="LiveId" clId="{E5537D70-FBDA-43C8-AD19-1D983579CE91}" dt="2017-12-12T17:46:02.072" v="512" actId="478"/>
          <pc:sldLayoutMkLst>
            <pc:docMk/>
            <pc:sldMasterMk cId="4130710249" sldId="2147483660"/>
            <pc:sldLayoutMk cId="1130101035" sldId="2147483666"/>
          </pc:sldLayoutMkLst>
        </pc:sldLayoutChg>
        <pc:sldLayoutChg chg="modTransition">
          <pc:chgData name="Ken Merrihew" userId="bcb7a1e886d99f07" providerId="LiveId" clId="{E5537D70-FBDA-43C8-AD19-1D983579CE91}" dt="2017-12-12T17:46:02.072" v="512" actId="478"/>
          <pc:sldLayoutMkLst>
            <pc:docMk/>
            <pc:sldMasterMk cId="4130710249" sldId="2147483660"/>
            <pc:sldLayoutMk cId="1449393925" sldId="2147483667"/>
          </pc:sldLayoutMkLst>
        </pc:sldLayoutChg>
        <pc:sldLayoutChg chg="modTransition">
          <pc:chgData name="Ken Merrihew" userId="bcb7a1e886d99f07" providerId="LiveId" clId="{E5537D70-FBDA-43C8-AD19-1D983579CE91}" dt="2017-12-12T17:46:02.072" v="512" actId="478"/>
          <pc:sldLayoutMkLst>
            <pc:docMk/>
            <pc:sldMasterMk cId="4130710249" sldId="2147483660"/>
            <pc:sldLayoutMk cId="4033151024" sldId="2147483668"/>
          </pc:sldLayoutMkLst>
        </pc:sldLayoutChg>
        <pc:sldLayoutChg chg="modTransition">
          <pc:chgData name="Ken Merrihew" userId="bcb7a1e886d99f07" providerId="LiveId" clId="{E5537D70-FBDA-43C8-AD19-1D983579CE91}" dt="2017-12-12T17:46:02.072" v="512" actId="478"/>
          <pc:sldLayoutMkLst>
            <pc:docMk/>
            <pc:sldMasterMk cId="4130710249" sldId="2147483660"/>
            <pc:sldLayoutMk cId="459632949" sldId="2147483669"/>
          </pc:sldLayoutMkLst>
        </pc:sldLayoutChg>
        <pc:sldLayoutChg chg="modTransition">
          <pc:chgData name="Ken Merrihew" userId="bcb7a1e886d99f07" providerId="LiveId" clId="{E5537D70-FBDA-43C8-AD19-1D983579CE91}" dt="2017-12-12T17:46:02.072" v="512" actId="478"/>
          <pc:sldLayoutMkLst>
            <pc:docMk/>
            <pc:sldMasterMk cId="4130710249" sldId="2147483660"/>
            <pc:sldLayoutMk cId="3009728717" sldId="2147483670"/>
          </pc:sldLayoutMkLst>
        </pc:sldLayoutChg>
        <pc:sldLayoutChg chg="modTransition">
          <pc:chgData name="Ken Merrihew" userId="bcb7a1e886d99f07" providerId="LiveId" clId="{E5537D70-FBDA-43C8-AD19-1D983579CE91}" dt="2017-12-12T17:46:02.072" v="512" actId="478"/>
          <pc:sldLayoutMkLst>
            <pc:docMk/>
            <pc:sldMasterMk cId="4130710249" sldId="2147483660"/>
            <pc:sldLayoutMk cId="233813001" sldId="214748367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EC9C1E-990B-445C-8792-65D9DD4023AA}" type="datetimeFigureOut">
              <a:rPr lang="en-US" smtClean="0"/>
              <a:t>12/23/2017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11314-0ECC-4857-A973-C4F6CB077168}" type="slidenum">
              <a:rPr lang="en-US" smtClean="0"/>
              <a:t>‹#›</a:t>
            </a:fld>
            <a:endParaRPr lang="en-US"/>
          </a:p>
        </p:txBody>
      </p:sp>
    </p:spTree>
    <p:extLst>
      <p:ext uri="{BB962C8B-B14F-4D97-AF65-F5344CB8AC3E}">
        <p14:creationId xmlns:p14="http://schemas.microsoft.com/office/powerpoint/2010/main" val="79371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EC9C1E-990B-445C-8792-65D9DD4023AA}" type="datetimeFigureOut">
              <a:rPr lang="en-US" smtClean="0"/>
              <a:t>12/23/2017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11314-0ECC-4857-A973-C4F6CB077168}" type="slidenum">
              <a:rPr lang="en-US" smtClean="0"/>
              <a:t>‹#›</a:t>
            </a:fld>
            <a:endParaRPr lang="en-US"/>
          </a:p>
        </p:txBody>
      </p:sp>
    </p:spTree>
    <p:extLst>
      <p:ext uri="{BB962C8B-B14F-4D97-AF65-F5344CB8AC3E}">
        <p14:creationId xmlns:p14="http://schemas.microsoft.com/office/powerpoint/2010/main" val="300972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EC9C1E-990B-445C-8792-65D9DD4023AA}" type="datetimeFigureOut">
              <a:rPr lang="en-US" smtClean="0"/>
              <a:t>12/23/2017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11314-0ECC-4857-A973-C4F6CB077168}" type="slidenum">
              <a:rPr lang="en-US" smtClean="0"/>
              <a:t>‹#›</a:t>
            </a:fld>
            <a:endParaRPr lang="en-US"/>
          </a:p>
        </p:txBody>
      </p:sp>
    </p:spTree>
    <p:extLst>
      <p:ext uri="{BB962C8B-B14F-4D97-AF65-F5344CB8AC3E}">
        <p14:creationId xmlns:p14="http://schemas.microsoft.com/office/powerpoint/2010/main" val="23381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EC9C1E-990B-445C-8792-65D9DD4023AA}" type="datetimeFigureOut">
              <a:rPr lang="en-US" smtClean="0"/>
              <a:t>12/23/2017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11314-0ECC-4857-A973-C4F6CB077168}" type="slidenum">
              <a:rPr lang="en-US" smtClean="0"/>
              <a:t>‹#›</a:t>
            </a:fld>
            <a:endParaRPr lang="en-US"/>
          </a:p>
        </p:txBody>
      </p:sp>
    </p:spTree>
    <p:extLst>
      <p:ext uri="{BB962C8B-B14F-4D97-AF65-F5344CB8AC3E}">
        <p14:creationId xmlns:p14="http://schemas.microsoft.com/office/powerpoint/2010/main" val="342190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EC9C1E-990B-445C-8792-65D9DD4023AA}" type="datetimeFigureOut">
              <a:rPr lang="en-US" smtClean="0"/>
              <a:t>12/23/2017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11314-0ECC-4857-A973-C4F6CB077168}" type="slidenum">
              <a:rPr lang="en-US" smtClean="0"/>
              <a:t>‹#›</a:t>
            </a:fld>
            <a:endParaRPr lang="en-US"/>
          </a:p>
        </p:txBody>
      </p:sp>
    </p:spTree>
    <p:extLst>
      <p:ext uri="{BB962C8B-B14F-4D97-AF65-F5344CB8AC3E}">
        <p14:creationId xmlns:p14="http://schemas.microsoft.com/office/powerpoint/2010/main" val="17525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EC9C1E-990B-445C-8792-65D9DD4023AA}" type="datetimeFigureOut">
              <a:rPr lang="en-US" smtClean="0"/>
              <a:t>12/23/2017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11314-0ECC-4857-A973-C4F6CB077168}" type="slidenum">
              <a:rPr lang="en-US" smtClean="0"/>
              <a:t>‹#›</a:t>
            </a:fld>
            <a:endParaRPr lang="en-US"/>
          </a:p>
        </p:txBody>
      </p:sp>
    </p:spTree>
    <p:extLst>
      <p:ext uri="{BB962C8B-B14F-4D97-AF65-F5344CB8AC3E}">
        <p14:creationId xmlns:p14="http://schemas.microsoft.com/office/powerpoint/2010/main" val="234839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EC9C1E-990B-445C-8792-65D9DD4023AA}" type="datetimeFigureOut">
              <a:rPr lang="en-US" smtClean="0"/>
              <a:t>12/23/2017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E11314-0ECC-4857-A973-C4F6CB077168}" type="slidenum">
              <a:rPr lang="en-US" smtClean="0"/>
              <a:t>‹#›</a:t>
            </a:fld>
            <a:endParaRPr lang="en-US"/>
          </a:p>
        </p:txBody>
      </p:sp>
    </p:spTree>
    <p:extLst>
      <p:ext uri="{BB962C8B-B14F-4D97-AF65-F5344CB8AC3E}">
        <p14:creationId xmlns:p14="http://schemas.microsoft.com/office/powerpoint/2010/main" val="381716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EC9C1E-990B-445C-8792-65D9DD4023AA}" type="datetimeFigureOut">
              <a:rPr lang="en-US" smtClean="0"/>
              <a:t>12/23/2017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E11314-0ECC-4857-A973-C4F6CB077168}" type="slidenum">
              <a:rPr lang="en-US" smtClean="0"/>
              <a:t>‹#›</a:t>
            </a:fld>
            <a:endParaRPr lang="en-US"/>
          </a:p>
        </p:txBody>
      </p:sp>
    </p:spTree>
    <p:extLst>
      <p:ext uri="{BB962C8B-B14F-4D97-AF65-F5344CB8AC3E}">
        <p14:creationId xmlns:p14="http://schemas.microsoft.com/office/powerpoint/2010/main" val="113010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EC9C1E-990B-445C-8792-65D9DD4023AA}" type="datetimeFigureOut">
              <a:rPr lang="en-US" smtClean="0"/>
              <a:t>12/23/2017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E11314-0ECC-4857-A973-C4F6CB077168}" type="slidenum">
              <a:rPr lang="en-US" smtClean="0"/>
              <a:t>‹#›</a:t>
            </a:fld>
            <a:endParaRPr lang="en-US"/>
          </a:p>
        </p:txBody>
      </p:sp>
    </p:spTree>
    <p:extLst>
      <p:ext uri="{BB962C8B-B14F-4D97-AF65-F5344CB8AC3E}">
        <p14:creationId xmlns:p14="http://schemas.microsoft.com/office/powerpoint/2010/main" val="144939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EC9C1E-990B-445C-8792-65D9DD4023AA}" type="datetimeFigureOut">
              <a:rPr lang="en-US" smtClean="0"/>
              <a:t>12/23/2017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11314-0ECC-4857-A973-C4F6CB077168}" type="slidenum">
              <a:rPr lang="en-US" smtClean="0"/>
              <a:t>‹#›</a:t>
            </a:fld>
            <a:endParaRPr lang="en-US"/>
          </a:p>
        </p:txBody>
      </p:sp>
    </p:spTree>
    <p:extLst>
      <p:ext uri="{BB962C8B-B14F-4D97-AF65-F5344CB8AC3E}">
        <p14:creationId xmlns:p14="http://schemas.microsoft.com/office/powerpoint/2010/main" val="403315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EC9C1E-990B-445C-8792-65D9DD4023AA}" type="datetimeFigureOut">
              <a:rPr lang="en-US" smtClean="0"/>
              <a:t>12/23/2017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11314-0ECC-4857-A973-C4F6CB077168}" type="slidenum">
              <a:rPr lang="en-US" smtClean="0"/>
              <a:t>‹#›</a:t>
            </a:fld>
            <a:endParaRPr lang="en-US"/>
          </a:p>
        </p:txBody>
      </p:sp>
    </p:spTree>
    <p:extLst>
      <p:ext uri="{BB962C8B-B14F-4D97-AF65-F5344CB8AC3E}">
        <p14:creationId xmlns:p14="http://schemas.microsoft.com/office/powerpoint/2010/main" val="45963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EC9C1E-990B-445C-8792-65D9DD4023AA}" type="datetimeFigureOut">
              <a:rPr lang="en-US" smtClean="0"/>
              <a:t>12/23/2017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E11314-0ECC-4857-A973-C4F6CB077168}" type="slidenum">
              <a:rPr lang="en-US" smtClean="0"/>
              <a:t>‹#›</a:t>
            </a:fld>
            <a:endParaRPr lang="en-US"/>
          </a:p>
        </p:txBody>
      </p:sp>
    </p:spTree>
    <p:extLst>
      <p:ext uri="{BB962C8B-B14F-4D97-AF65-F5344CB8AC3E}">
        <p14:creationId xmlns:p14="http://schemas.microsoft.com/office/powerpoint/2010/main" val="41307102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hyperlink" Target="http://www.flickr.com/photos/vblibrary/6450750121/" TargetMode="External"/><Relationship Id="rId3" Type="http://schemas.microsoft.com/office/2007/relationships/hdphoto" Target="../media/hdphoto1.wdp"/><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jpeg"/><Relationship Id="rId5" Type="http://schemas.microsoft.com/office/2007/relationships/hdphoto" Target="../media/hdphoto4.wdp"/><Relationship Id="rId4" Type="http://schemas.openxmlformats.org/officeDocument/2006/relationships/image" Target="../media/image6.png"/><Relationship Id="rId9" Type="http://schemas.openxmlformats.org/officeDocument/2006/relationships/hyperlink" Target="https://creativecommons.org/licenses/by-nc-nd/2.0/" TargetMode="Externa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4.wdp"/><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www.flickr.com/photos/vblibrary/6450750121/" TargetMode="External"/><Relationship Id="rId5" Type="http://schemas.microsoft.com/office/2007/relationships/hdphoto" Target="../media/hdphoto3.wdp"/><Relationship Id="rId4" Type="http://schemas.openxmlformats.org/officeDocument/2006/relationships/image" Target="../media/image5.png"/><Relationship Id="rId9"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gif"/><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www.flickr.com/photos/vblibrary/6450750121/" TargetMode="External"/><Relationship Id="rId5" Type="http://schemas.microsoft.com/office/2007/relationships/hdphoto" Target="../media/hdphoto3.wdp"/><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www.flickr.com/photos/vblibrary/6450750121/" TargetMode="External"/><Relationship Id="rId5" Type="http://schemas.microsoft.com/office/2007/relationships/hdphoto" Target="../media/hdphoto3.wdp"/><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gif"/><Relationship Id="rId5" Type="http://schemas.openxmlformats.org/officeDocument/2006/relationships/image" Target="../media/image7.png&amp;ehk=ylegms0L6sr9qGQ04WZpSw&amp;r=0&amp;pid=OfficeInsert"/><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4.wdp"/><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amp;ehk=ylegms0L6sr9qGQ04WZpSw&amp;r=0&amp;pid=OfficeInsert"/><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5.png&amp;ehk=zSxVo6AnaVU6HDLIb5NbxA&amp;r=0&amp;pid=OfficeInsert"/><Relationship Id="rId4" Type="http://schemas.openxmlformats.org/officeDocument/2006/relationships/image" Target="../media/image7.png&amp;ehk=ylegms0L6sr9qGQ04WZpSw&amp;r=0&amp;pid=OfficeInsert"/></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7.png&amp;ehk=ylegms0L6sr9qGQ04WZpSw&amp;r=0&amp;pid=OfficeInsert"/></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microsoft.com/office/2007/relationships/hdphoto" Target="../media/hdphoto6.wdp"/><Relationship Id="rId3" Type="http://schemas.microsoft.com/office/2007/relationships/hdphoto" Target="../media/hdphoto1.wdp"/><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5.wdp"/><Relationship Id="rId4" Type="http://schemas.openxmlformats.org/officeDocument/2006/relationships/image" Target="../media/image16.png"/><Relationship Id="rId9" Type="http://schemas.openxmlformats.org/officeDocument/2006/relationships/image" Target="../media/image18.jpe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www.flickr.com/photos/vblibrary/6450750121/" TargetMode="External"/><Relationship Id="rId11" Type="http://schemas.openxmlformats.org/officeDocument/2006/relationships/image" Target="../media/image7.png&amp;ehk=ylegms0L6sr9qGQ04WZpSw&amp;r=0&amp;pid=OfficeInsert"/><Relationship Id="rId5" Type="http://schemas.microsoft.com/office/2007/relationships/hdphoto" Target="../media/hdphoto3.wdp"/><Relationship Id="rId10" Type="http://schemas.openxmlformats.org/officeDocument/2006/relationships/hyperlink" Target="https://creativecommons.org/licenses/by-nc-nd/2.0/" TargetMode="External"/><Relationship Id="rId4" Type="http://schemas.openxmlformats.org/officeDocument/2006/relationships/image" Target="../media/image5.png"/><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hdphoto" Target="../media/hdphoto1.wdp"/><Relationship Id="rId7" Type="http://schemas.openxmlformats.org/officeDocument/2006/relationships/image" Target="../media/image7.png&amp;ehk=ylegms0L6sr9qGQ04WZpSw&amp;r=0&amp;pid=OfficeInsert"/><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www.flickr.com/photos/vblibrary/6450750121/" TargetMode="External"/><Relationship Id="rId5" Type="http://schemas.microsoft.com/office/2007/relationships/hdphoto" Target="../media/hdphoto3.wdp"/><Relationship Id="rId10" Type="http://schemas.openxmlformats.org/officeDocument/2006/relationships/image" Target="../media/image9.jpeg"/><Relationship Id="rId4" Type="http://schemas.openxmlformats.org/officeDocument/2006/relationships/image" Target="../media/image5.png"/><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2.png"/><Relationship Id="rId4" Type="http://schemas.openxmlformats.org/officeDocument/2006/relationships/image" Target="../media/image7.png&amp;ehk=ylegms0L6sr9qGQ04WZpSw&amp;r=0&amp;pid=OfficeInsert"/></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creativecommons.org/licenses/by-nc-nd/2.0/" TargetMode="External"/><Relationship Id="rId5" Type="http://schemas.openxmlformats.org/officeDocument/2006/relationships/hyperlink" Target="http://www.flickr.com/photos/vblibrary/6450750121/"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40000"/>
                    </a14:imgEffect>
                  </a14:imgLayer>
                </a14:imgProps>
              </a:ext>
            </a:extLst>
          </a:blip>
          <a:srcRect/>
          <a:stretch>
            <a:fillRect l="-25000" r="-25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053A7B-AA68-43A3-A246-A754C256C9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8086" y="5459586"/>
            <a:ext cx="990751" cy="1254115"/>
          </a:xfrm>
          <a:prstGeom prst="rect">
            <a:avLst/>
          </a:prstGeom>
          <a:effectLst>
            <a:glow rad="101600">
              <a:srgbClr val="8A6083">
                <a:alpha val="86667"/>
              </a:srgbClr>
            </a:glow>
          </a:effectLst>
        </p:spPr>
      </p:pic>
      <p:sp>
        <p:nvSpPr>
          <p:cNvPr id="4" name="TextBox 3">
            <a:extLst>
              <a:ext uri="{FF2B5EF4-FFF2-40B4-BE49-F238E27FC236}">
                <a16:creationId xmlns:a16="http://schemas.microsoft.com/office/drawing/2014/main" id="{7DECD74C-E08A-4F93-ACFE-B86CBD4D1A46}"/>
              </a:ext>
            </a:extLst>
          </p:cNvPr>
          <p:cNvSpPr txBox="1"/>
          <p:nvPr/>
        </p:nvSpPr>
        <p:spPr>
          <a:xfrm>
            <a:off x="395655" y="720969"/>
            <a:ext cx="8212015" cy="3139321"/>
          </a:xfrm>
          <a:prstGeom prst="rect">
            <a:avLst/>
          </a:prstGeom>
          <a:noFill/>
        </p:spPr>
        <p:txBody>
          <a:bodyPr wrap="square" rtlCol="0">
            <a:spAutoFit/>
            <a:scene3d>
              <a:camera prst="orthographicFront"/>
              <a:lightRig rig="threePt" dir="t"/>
            </a:scene3d>
            <a:sp3d extrusionH="57150">
              <a:bevelT w="38100" h="38100"/>
            </a:sp3d>
          </a:bodyPr>
          <a:lstStyle/>
          <a:p>
            <a:pPr algn="r"/>
            <a:r>
              <a:rPr lang="en-US" sz="6600" dirty="0">
                <a:ln>
                  <a:solidFill>
                    <a:schemeClr val="bg1"/>
                  </a:solidFill>
                </a:ln>
                <a:solidFill>
                  <a:srgbClr val="8A6083"/>
                </a:solidFill>
                <a:effectLst>
                  <a:outerShdw blurRad="127000" dist="127000" dir="8100000" algn="tr" rotWithShape="0">
                    <a:schemeClr val="bg1">
                      <a:alpha val="40000"/>
                    </a:schemeClr>
                  </a:outerShdw>
                </a:effectLst>
                <a:latin typeface="SunSplash" panose="00000400000000000000" pitchFamily="2" charset="0"/>
              </a:rPr>
              <a:t>“Something is Just not Right”</a:t>
            </a:r>
          </a:p>
        </p:txBody>
      </p:sp>
      <p:sp>
        <p:nvSpPr>
          <p:cNvPr id="5" name="TextBox 4">
            <a:extLst>
              <a:ext uri="{FF2B5EF4-FFF2-40B4-BE49-F238E27FC236}">
                <a16:creationId xmlns:a16="http://schemas.microsoft.com/office/drawing/2014/main" id="{FE4CFA8D-67E2-4E75-BF91-BB6D86A63CAA}"/>
              </a:ext>
            </a:extLst>
          </p:cNvPr>
          <p:cNvSpPr txBox="1"/>
          <p:nvPr/>
        </p:nvSpPr>
        <p:spPr>
          <a:xfrm>
            <a:off x="1398668" y="3297113"/>
            <a:ext cx="2979212" cy="584775"/>
          </a:xfrm>
          <a:prstGeom prst="rect">
            <a:avLst/>
          </a:prstGeom>
          <a:noFill/>
        </p:spPr>
        <p:txBody>
          <a:bodyPr wrap="square" rtlCol="0">
            <a:spAutoFit/>
            <a:scene3d>
              <a:camera prst="orthographicFront"/>
              <a:lightRig rig="threePt" dir="t"/>
            </a:scene3d>
            <a:sp3d extrusionH="57150">
              <a:bevelT w="38100" h="38100"/>
            </a:sp3d>
          </a:bodyPr>
          <a:lstStyle/>
          <a:p>
            <a:r>
              <a:rPr lang="en-US" sz="3200" dirty="0">
                <a:solidFill>
                  <a:srgbClr val="8A6083"/>
                </a:solidFill>
                <a:effectLst>
                  <a:glow rad="25400">
                    <a:schemeClr val="bg1"/>
                  </a:glow>
                </a:effectLst>
                <a:latin typeface="Hunter Heart Free Font" pitchFamily="2" charset="0"/>
              </a:rPr>
              <a:t>Christmas 2017</a:t>
            </a:r>
          </a:p>
        </p:txBody>
      </p:sp>
      <p:pic>
        <p:nvPicPr>
          <p:cNvPr id="18" name="Picture 17" descr="cd disc - color variation D">
            <a:extLst>
              <a:ext uri="{FF2B5EF4-FFF2-40B4-BE49-F238E27FC236}">
                <a16:creationId xmlns:a16="http://schemas.microsoft.com/office/drawing/2014/main" id="{10E75ADD-8C04-4B57-A344-72F4274D3286}"/>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678515" y="4212696"/>
            <a:ext cx="1027122" cy="1027122"/>
          </a:xfrm>
          <a:prstGeom prst="rect">
            <a:avLst/>
          </a:prstGeom>
        </p:spPr>
      </p:pic>
      <p:grpSp>
        <p:nvGrpSpPr>
          <p:cNvPr id="23" name="Group 22">
            <a:extLst>
              <a:ext uri="{FF2B5EF4-FFF2-40B4-BE49-F238E27FC236}">
                <a16:creationId xmlns:a16="http://schemas.microsoft.com/office/drawing/2014/main" id="{483A11DB-09CD-4F5B-81D0-1CB3CE9C9459}"/>
              </a:ext>
            </a:extLst>
          </p:cNvPr>
          <p:cNvGrpSpPr/>
          <p:nvPr/>
        </p:nvGrpSpPr>
        <p:grpSpPr>
          <a:xfrm>
            <a:off x="6188905" y="5243886"/>
            <a:ext cx="986497" cy="944884"/>
            <a:chOff x="6188905" y="5140522"/>
            <a:chExt cx="986497" cy="944884"/>
          </a:xfrm>
        </p:grpSpPr>
        <p:sp>
          <p:nvSpPr>
            <p:cNvPr id="19" name="Freeform: Shape 18">
              <a:extLst>
                <a:ext uri="{FF2B5EF4-FFF2-40B4-BE49-F238E27FC236}">
                  <a16:creationId xmlns:a16="http://schemas.microsoft.com/office/drawing/2014/main" id="{93D72AD5-2A37-49E0-A1FC-263FC8AD97E6}"/>
                </a:ext>
              </a:extLst>
            </p:cNvPr>
            <p:cNvSpPr/>
            <p:nvPr/>
          </p:nvSpPr>
          <p:spPr>
            <a:xfrm>
              <a:off x="6188905" y="5140522"/>
              <a:ext cx="986497" cy="196410"/>
            </a:xfrm>
            <a:custGeom>
              <a:avLst/>
              <a:gdLst>
                <a:gd name="connsiteX0" fmla="*/ 0 w 896815"/>
                <a:gd name="connsiteY0" fmla="*/ 202505 h 202505"/>
                <a:gd name="connsiteX1" fmla="*/ 465992 w 896815"/>
                <a:gd name="connsiteY1" fmla="*/ 282 h 202505"/>
                <a:gd name="connsiteX2" fmla="*/ 896815 w 896815"/>
                <a:gd name="connsiteY2" fmla="*/ 167335 h 202505"/>
                <a:gd name="connsiteX0" fmla="*/ 0 w 896815"/>
                <a:gd name="connsiteY0" fmla="*/ 214705 h 214705"/>
                <a:gd name="connsiteX1" fmla="*/ 465992 w 896815"/>
                <a:gd name="connsiteY1" fmla="*/ 249 h 214705"/>
                <a:gd name="connsiteX2" fmla="*/ 896815 w 896815"/>
                <a:gd name="connsiteY2" fmla="*/ 179535 h 214705"/>
                <a:gd name="connsiteX0" fmla="*/ 0 w 896815"/>
                <a:gd name="connsiteY0" fmla="*/ 214705 h 214705"/>
                <a:gd name="connsiteX1" fmla="*/ 449311 w 896815"/>
                <a:gd name="connsiteY1" fmla="*/ 249 h 214705"/>
                <a:gd name="connsiteX2" fmla="*/ 896815 w 896815"/>
                <a:gd name="connsiteY2" fmla="*/ 179535 h 214705"/>
                <a:gd name="connsiteX0" fmla="*/ 0 w 896815"/>
                <a:gd name="connsiteY0" fmla="*/ 196410 h 196410"/>
                <a:gd name="connsiteX1" fmla="*/ 435410 w 896815"/>
                <a:gd name="connsiteY1" fmla="*/ 303 h 196410"/>
                <a:gd name="connsiteX2" fmla="*/ 896815 w 896815"/>
                <a:gd name="connsiteY2" fmla="*/ 161240 h 196410"/>
              </a:gdLst>
              <a:ahLst/>
              <a:cxnLst>
                <a:cxn ang="0">
                  <a:pos x="connsiteX0" y="connsiteY0"/>
                </a:cxn>
                <a:cxn ang="0">
                  <a:pos x="connsiteX1" y="connsiteY1"/>
                </a:cxn>
                <a:cxn ang="0">
                  <a:pos x="connsiteX2" y="connsiteY2"/>
                </a:cxn>
              </a:cxnLst>
              <a:rect l="l" t="t" r="r" b="b"/>
              <a:pathLst>
                <a:path w="896815" h="196410">
                  <a:moveTo>
                    <a:pt x="0" y="196410"/>
                  </a:moveTo>
                  <a:cubicBezTo>
                    <a:pt x="158261" y="98229"/>
                    <a:pt x="285941" y="6165"/>
                    <a:pt x="435410" y="303"/>
                  </a:cubicBezTo>
                  <a:cubicBezTo>
                    <a:pt x="584879" y="-5559"/>
                    <a:pt x="756138" y="74782"/>
                    <a:pt x="896815" y="161240"/>
                  </a:cubicBezTo>
                </a:path>
              </a:pathLst>
            </a:custGeom>
            <a:noFill/>
            <a:ln w="158750" cap="rnd">
              <a:solidFill>
                <a:srgbClr val="9857E7"/>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5622EBB-FE71-40F4-ACF0-90F61E2D06FB}"/>
                </a:ext>
              </a:extLst>
            </p:cNvPr>
            <p:cNvSpPr/>
            <p:nvPr/>
          </p:nvSpPr>
          <p:spPr>
            <a:xfrm>
              <a:off x="6338635" y="5390798"/>
              <a:ext cx="701313" cy="153578"/>
            </a:xfrm>
            <a:custGeom>
              <a:avLst/>
              <a:gdLst>
                <a:gd name="connsiteX0" fmla="*/ 0 w 896815"/>
                <a:gd name="connsiteY0" fmla="*/ 202505 h 202505"/>
                <a:gd name="connsiteX1" fmla="*/ 465992 w 896815"/>
                <a:gd name="connsiteY1" fmla="*/ 282 h 202505"/>
                <a:gd name="connsiteX2" fmla="*/ 896815 w 896815"/>
                <a:gd name="connsiteY2" fmla="*/ 167335 h 202505"/>
                <a:gd name="connsiteX0" fmla="*/ 0 w 896815"/>
                <a:gd name="connsiteY0" fmla="*/ 178142 h 178142"/>
                <a:gd name="connsiteX1" fmla="*/ 465993 w 896815"/>
                <a:gd name="connsiteY1" fmla="*/ 384 h 178142"/>
                <a:gd name="connsiteX2" fmla="*/ 896815 w 896815"/>
                <a:gd name="connsiteY2" fmla="*/ 142972 h 178142"/>
                <a:gd name="connsiteX0" fmla="*/ 0 w 896815"/>
                <a:gd name="connsiteY0" fmla="*/ 169026 h 169026"/>
                <a:gd name="connsiteX1" fmla="*/ 453781 w 896815"/>
                <a:gd name="connsiteY1" fmla="*/ 443 h 169026"/>
                <a:gd name="connsiteX2" fmla="*/ 896815 w 896815"/>
                <a:gd name="connsiteY2" fmla="*/ 133856 h 169026"/>
                <a:gd name="connsiteX0" fmla="*/ 0 w 909026"/>
                <a:gd name="connsiteY0" fmla="*/ 169237 h 169237"/>
                <a:gd name="connsiteX1" fmla="*/ 453781 w 909026"/>
                <a:gd name="connsiteY1" fmla="*/ 654 h 169237"/>
                <a:gd name="connsiteX2" fmla="*/ 909026 w 909026"/>
                <a:gd name="connsiteY2" fmla="*/ 127951 h 169237"/>
                <a:gd name="connsiteX0" fmla="*/ 0 w 917168"/>
                <a:gd name="connsiteY0" fmla="*/ 169237 h 169237"/>
                <a:gd name="connsiteX1" fmla="*/ 461923 w 917168"/>
                <a:gd name="connsiteY1" fmla="*/ 654 h 169237"/>
                <a:gd name="connsiteX2" fmla="*/ 917168 w 917168"/>
                <a:gd name="connsiteY2" fmla="*/ 127951 h 169237"/>
                <a:gd name="connsiteX0" fmla="*/ 0 w 933449"/>
                <a:gd name="connsiteY0" fmla="*/ 153578 h 153578"/>
                <a:gd name="connsiteX1" fmla="*/ 478204 w 933449"/>
                <a:gd name="connsiteY1" fmla="*/ 286 h 153578"/>
                <a:gd name="connsiteX2" fmla="*/ 933449 w 933449"/>
                <a:gd name="connsiteY2" fmla="*/ 127583 h 153578"/>
                <a:gd name="connsiteX0" fmla="*/ 0 w 933449"/>
                <a:gd name="connsiteY0" fmla="*/ 153578 h 153578"/>
                <a:gd name="connsiteX1" fmla="*/ 478204 w 933449"/>
                <a:gd name="connsiteY1" fmla="*/ 286 h 153578"/>
                <a:gd name="connsiteX2" fmla="*/ 933449 w 933449"/>
                <a:gd name="connsiteY2" fmla="*/ 127583 h 153578"/>
              </a:gdLst>
              <a:ahLst/>
              <a:cxnLst>
                <a:cxn ang="0">
                  <a:pos x="connsiteX0" y="connsiteY0"/>
                </a:cxn>
                <a:cxn ang="0">
                  <a:pos x="connsiteX1" y="connsiteY1"/>
                </a:cxn>
                <a:cxn ang="0">
                  <a:pos x="connsiteX2" y="connsiteY2"/>
                </a:cxn>
              </a:cxnLst>
              <a:rect l="l" t="t" r="r" b="b"/>
              <a:pathLst>
                <a:path w="933449" h="153578">
                  <a:moveTo>
                    <a:pt x="0" y="153578"/>
                  </a:moveTo>
                  <a:cubicBezTo>
                    <a:pt x="158261" y="55397"/>
                    <a:pt x="322629" y="4618"/>
                    <a:pt x="478204" y="286"/>
                  </a:cubicBezTo>
                  <a:cubicBezTo>
                    <a:pt x="633779" y="-4046"/>
                    <a:pt x="792772" y="41125"/>
                    <a:pt x="933449" y="127583"/>
                  </a:cubicBezTo>
                </a:path>
              </a:pathLst>
            </a:custGeom>
            <a:noFill/>
            <a:ln w="158750" cap="rnd">
              <a:solidFill>
                <a:srgbClr val="9857E7"/>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23ED639-EEF8-445E-9443-98EDF68FFA1E}"/>
                </a:ext>
              </a:extLst>
            </p:cNvPr>
            <p:cNvSpPr/>
            <p:nvPr/>
          </p:nvSpPr>
          <p:spPr>
            <a:xfrm>
              <a:off x="6464039" y="5644013"/>
              <a:ext cx="481615" cy="120041"/>
            </a:xfrm>
            <a:custGeom>
              <a:avLst/>
              <a:gdLst>
                <a:gd name="connsiteX0" fmla="*/ 0 w 896815"/>
                <a:gd name="connsiteY0" fmla="*/ 202505 h 202505"/>
                <a:gd name="connsiteX1" fmla="*/ 465992 w 896815"/>
                <a:gd name="connsiteY1" fmla="*/ 282 h 202505"/>
                <a:gd name="connsiteX2" fmla="*/ 896815 w 896815"/>
                <a:gd name="connsiteY2" fmla="*/ 167335 h 202505"/>
                <a:gd name="connsiteX0" fmla="*/ 0 w 896815"/>
                <a:gd name="connsiteY0" fmla="*/ 175102 h 175102"/>
                <a:gd name="connsiteX1" fmla="*/ 465992 w 896815"/>
                <a:gd name="connsiteY1" fmla="*/ 402 h 175102"/>
                <a:gd name="connsiteX2" fmla="*/ 896815 w 896815"/>
                <a:gd name="connsiteY2" fmla="*/ 139932 h 175102"/>
                <a:gd name="connsiteX0" fmla="*/ 0 w 896815"/>
                <a:gd name="connsiteY0" fmla="*/ 159931 h 159931"/>
                <a:gd name="connsiteX1" fmla="*/ 442153 w 896815"/>
                <a:gd name="connsiteY1" fmla="*/ 522 h 159931"/>
                <a:gd name="connsiteX2" fmla="*/ 896815 w 896815"/>
                <a:gd name="connsiteY2" fmla="*/ 124761 h 159931"/>
                <a:gd name="connsiteX0" fmla="*/ 0 w 896815"/>
                <a:gd name="connsiteY0" fmla="*/ 144857 h 144857"/>
                <a:gd name="connsiteX1" fmla="*/ 442153 w 896815"/>
                <a:gd name="connsiteY1" fmla="*/ 739 h 144857"/>
                <a:gd name="connsiteX2" fmla="*/ 896815 w 896815"/>
                <a:gd name="connsiteY2" fmla="*/ 109687 h 144857"/>
                <a:gd name="connsiteX0" fmla="*/ 0 w 896815"/>
                <a:gd name="connsiteY0" fmla="*/ 124269 h 124269"/>
                <a:gd name="connsiteX1" fmla="*/ 442153 w 896815"/>
                <a:gd name="connsiteY1" fmla="*/ 1558 h 124269"/>
                <a:gd name="connsiteX2" fmla="*/ 896815 w 896815"/>
                <a:gd name="connsiteY2" fmla="*/ 89099 h 124269"/>
                <a:gd name="connsiteX0" fmla="*/ 0 w 896815"/>
                <a:gd name="connsiteY0" fmla="*/ 135913 h 135913"/>
                <a:gd name="connsiteX1" fmla="*/ 442153 w 896815"/>
                <a:gd name="connsiteY1" fmla="*/ 969 h 135913"/>
                <a:gd name="connsiteX2" fmla="*/ 896815 w 896815"/>
                <a:gd name="connsiteY2" fmla="*/ 100743 h 135913"/>
                <a:gd name="connsiteX0" fmla="*/ 0 w 914695"/>
                <a:gd name="connsiteY0" fmla="*/ 120041 h 120041"/>
                <a:gd name="connsiteX1" fmla="*/ 460033 w 914695"/>
                <a:gd name="connsiteY1" fmla="*/ 388 h 120041"/>
                <a:gd name="connsiteX2" fmla="*/ 914695 w 914695"/>
                <a:gd name="connsiteY2" fmla="*/ 100162 h 120041"/>
                <a:gd name="connsiteX0" fmla="*/ 0 w 938534"/>
                <a:gd name="connsiteY0" fmla="*/ 120041 h 120041"/>
                <a:gd name="connsiteX1" fmla="*/ 460033 w 938534"/>
                <a:gd name="connsiteY1" fmla="*/ 388 h 120041"/>
                <a:gd name="connsiteX2" fmla="*/ 938534 w 938534"/>
                <a:gd name="connsiteY2" fmla="*/ 100162 h 120041"/>
              </a:gdLst>
              <a:ahLst/>
              <a:cxnLst>
                <a:cxn ang="0">
                  <a:pos x="connsiteX0" y="connsiteY0"/>
                </a:cxn>
                <a:cxn ang="0">
                  <a:pos x="connsiteX1" y="connsiteY1"/>
                </a:cxn>
                <a:cxn ang="0">
                  <a:pos x="connsiteX2" y="connsiteY2"/>
                </a:cxn>
              </a:cxnLst>
              <a:rect l="l" t="t" r="r" b="b"/>
              <a:pathLst>
                <a:path w="938534" h="120041">
                  <a:moveTo>
                    <a:pt x="0" y="120041"/>
                  </a:moveTo>
                  <a:cubicBezTo>
                    <a:pt x="158261" y="21860"/>
                    <a:pt x="303611" y="3701"/>
                    <a:pt x="460033" y="388"/>
                  </a:cubicBezTo>
                  <a:cubicBezTo>
                    <a:pt x="616455" y="-2925"/>
                    <a:pt x="797857" y="13704"/>
                    <a:pt x="938534" y="100162"/>
                  </a:cubicBezTo>
                </a:path>
              </a:pathLst>
            </a:custGeom>
            <a:noFill/>
            <a:ln w="158750" cap="rnd">
              <a:solidFill>
                <a:srgbClr val="9857E7"/>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7EEB251-4EB7-4CBA-B08D-D74D7DF73598}"/>
                </a:ext>
              </a:extLst>
            </p:cNvPr>
            <p:cNvSpPr/>
            <p:nvPr/>
          </p:nvSpPr>
          <p:spPr>
            <a:xfrm>
              <a:off x="6610931" y="5844616"/>
              <a:ext cx="218900" cy="240790"/>
            </a:xfrm>
            <a:prstGeom prst="ellipse">
              <a:avLst/>
            </a:prstGeom>
            <a:solidFill>
              <a:srgbClr val="9857E7"/>
            </a:solidFill>
            <a:ln>
              <a:solidFill>
                <a:srgbClr val="9857E7"/>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93B0CA23-DD71-4EE4-9F54-9359458AAD45}"/>
              </a:ext>
            </a:extLst>
          </p:cNvPr>
          <p:cNvSpPr txBox="1"/>
          <p:nvPr/>
        </p:nvSpPr>
        <p:spPr>
          <a:xfrm>
            <a:off x="3817114" y="4237243"/>
            <a:ext cx="3739978" cy="1015663"/>
          </a:xfrm>
          <a:prstGeom prst="rect">
            <a:avLst/>
          </a:prstGeom>
          <a:noFill/>
        </p:spPr>
        <p:txBody>
          <a:bodyPr wrap="square" rtlCol="0">
            <a:spAutoFit/>
          </a:bodyPr>
          <a:lstStyle/>
          <a:p>
            <a:pPr algn="ctr"/>
            <a:r>
              <a:rPr lang="en-US" sz="2000" dirty="0">
                <a:ln w="0">
                  <a:noFill/>
                </a:ln>
                <a:solidFill>
                  <a:srgbClr val="C5A1F1"/>
                </a:solidFill>
                <a:effectLst/>
                <a:latin typeface="Hunter Heart Free Font" pitchFamily="2" charset="0"/>
              </a:rPr>
              <a:t>A free CD of this message will be available following the service …</a:t>
            </a:r>
          </a:p>
        </p:txBody>
      </p:sp>
      <p:sp>
        <p:nvSpPr>
          <p:cNvPr id="25" name="TextBox 24">
            <a:extLst>
              <a:ext uri="{FF2B5EF4-FFF2-40B4-BE49-F238E27FC236}">
                <a16:creationId xmlns:a16="http://schemas.microsoft.com/office/drawing/2014/main" id="{F080CBFD-3EE3-41AF-BDDD-D0EC5407DD31}"/>
              </a:ext>
            </a:extLst>
          </p:cNvPr>
          <p:cNvSpPr txBox="1"/>
          <p:nvPr/>
        </p:nvSpPr>
        <p:spPr>
          <a:xfrm>
            <a:off x="2599031" y="5304347"/>
            <a:ext cx="3529920" cy="1015663"/>
          </a:xfrm>
          <a:prstGeom prst="rect">
            <a:avLst/>
          </a:prstGeom>
          <a:noFill/>
        </p:spPr>
        <p:txBody>
          <a:bodyPr wrap="square" rtlCol="0">
            <a:spAutoFit/>
          </a:bodyPr>
          <a:lstStyle/>
          <a:p>
            <a:pPr algn="ctr"/>
            <a:r>
              <a:rPr lang="en-US" sz="2000" dirty="0">
                <a:solidFill>
                  <a:srgbClr val="C5A1F1"/>
                </a:solidFill>
                <a:latin typeface="Hunter Heart Free Font" pitchFamily="2" charset="0"/>
              </a:rPr>
              <a:t>… or you may download the podcast later this week from calvaryokc.com</a:t>
            </a:r>
          </a:p>
        </p:txBody>
      </p:sp>
    </p:spTree>
    <p:extLst>
      <p:ext uri="{BB962C8B-B14F-4D97-AF65-F5344CB8AC3E}">
        <p14:creationId xmlns:p14="http://schemas.microsoft.com/office/powerpoint/2010/main" val="156735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a14:imgEffect>
                  </a14:imgLayer>
                </a14:imgProps>
              </a:ext>
            </a:extLst>
          </a:blip>
          <a:srcRect/>
          <a:stretch>
            <a:fillRect l="-25000" r="-25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181E66-5BD9-47E7-B9A9-5642F3958D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8086" y="5459586"/>
            <a:ext cx="990751" cy="1254115"/>
          </a:xfrm>
          <a:prstGeom prst="rect">
            <a:avLst/>
          </a:prstGeom>
          <a:effectLst>
            <a:glow rad="101600">
              <a:srgbClr val="8A6083">
                <a:alpha val="86667"/>
              </a:srgbClr>
            </a:glow>
          </a:effectLst>
        </p:spPr>
      </p:pic>
      <p:sp>
        <p:nvSpPr>
          <p:cNvPr id="5" name="TextBox 4">
            <a:extLst>
              <a:ext uri="{FF2B5EF4-FFF2-40B4-BE49-F238E27FC236}">
                <a16:creationId xmlns:a16="http://schemas.microsoft.com/office/drawing/2014/main" id="{BA6BF15F-CD23-4EA8-B98B-7FF908873839}"/>
              </a:ext>
            </a:extLst>
          </p:cNvPr>
          <p:cNvSpPr txBox="1"/>
          <p:nvPr/>
        </p:nvSpPr>
        <p:spPr>
          <a:xfrm>
            <a:off x="294198" y="6143750"/>
            <a:ext cx="7526293" cy="523220"/>
          </a:xfrm>
          <a:prstGeom prst="rect">
            <a:avLst/>
          </a:prstGeom>
          <a:solidFill>
            <a:srgbClr val="FFFFFF">
              <a:alpha val="50196"/>
            </a:srgbClr>
          </a:solidFill>
          <a:effectLst>
            <a:softEdge rad="63500"/>
          </a:effectLst>
        </p:spPr>
        <p:txBody>
          <a:bodyPr wrap="square" rtlCol="0">
            <a:spAutoFit/>
            <a:scene3d>
              <a:camera prst="orthographicFront"/>
              <a:lightRig rig="threePt" dir="t"/>
            </a:scene3d>
            <a:sp3d extrusionH="57150">
              <a:bevelT w="38100" h="38100"/>
            </a:sp3d>
          </a:bodyPr>
          <a:lstStyle/>
          <a:p>
            <a:pPr algn="r"/>
            <a:r>
              <a:rPr lang="en-US" sz="2800" dirty="0">
                <a:ln>
                  <a:solidFill>
                    <a:schemeClr val="tx1"/>
                  </a:solidFill>
                </a:ln>
                <a:solidFill>
                  <a:srgbClr val="8A6083"/>
                </a:solidFill>
                <a:latin typeface="SunSplash" panose="00000400000000000000" pitchFamily="2" charset="0"/>
              </a:rPr>
              <a:t>“Something’s Just not Right”</a:t>
            </a:r>
          </a:p>
        </p:txBody>
      </p:sp>
    </p:spTree>
    <p:extLst>
      <p:ext uri="{BB962C8B-B14F-4D97-AF65-F5344CB8AC3E}">
        <p14:creationId xmlns:p14="http://schemas.microsoft.com/office/powerpoint/2010/main" val="396836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40000"/>
                    </a14:imgEffect>
                  </a14:imgLayer>
                </a14:imgProps>
              </a:ext>
            </a:extLst>
          </a:blip>
          <a:srcRect/>
          <a:stretch>
            <a:fillRect l="-25000" r="-25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E6025E-0295-4D0F-893F-EAA4BC57635D}"/>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b="51682"/>
          <a:stretch/>
        </p:blipFill>
        <p:spPr>
          <a:xfrm rot="13528653">
            <a:off x="6237930" y="513057"/>
            <a:ext cx="1274844" cy="615974"/>
          </a:xfrm>
          <a:prstGeom prst="rect">
            <a:avLst/>
          </a:prstGeom>
          <a:effectLst>
            <a:outerShdw blurRad="50800" dist="38100" dir="2700000" algn="tl" rotWithShape="0">
              <a:prstClr val="black">
                <a:alpha val="40000"/>
              </a:prstClr>
            </a:outerShdw>
          </a:effectLst>
        </p:spPr>
      </p:pic>
      <p:pic>
        <p:nvPicPr>
          <p:cNvPr id="7170" name="Picture 2" descr="https://img0.etsystatic.com/050/1/5875964/il_570xN.708428938_mncw.jpg">
            <a:extLst>
              <a:ext uri="{FF2B5EF4-FFF2-40B4-BE49-F238E27FC236}">
                <a16:creationId xmlns:a16="http://schemas.microsoft.com/office/drawing/2014/main" id="{DDDDBE57-E15C-4E90-BB9B-D648E04AD2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43718">
            <a:off x="2331745" y="4343"/>
            <a:ext cx="4455264" cy="64716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1053A7B-AA68-43A3-A246-A754C256C9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18086" y="5459586"/>
            <a:ext cx="990751" cy="1254115"/>
          </a:xfrm>
          <a:prstGeom prst="rect">
            <a:avLst/>
          </a:prstGeom>
          <a:effectLst>
            <a:glow rad="101600">
              <a:srgbClr val="8A6083">
                <a:alpha val="86667"/>
              </a:srgbClr>
            </a:glow>
          </a:effectLst>
        </p:spPr>
      </p:pic>
      <p:sp>
        <p:nvSpPr>
          <p:cNvPr id="13" name="TextBox 12">
            <a:extLst>
              <a:ext uri="{FF2B5EF4-FFF2-40B4-BE49-F238E27FC236}">
                <a16:creationId xmlns:a16="http://schemas.microsoft.com/office/drawing/2014/main" id="{87152A95-EEC2-4A09-8E79-B7FCE97D34A5}"/>
              </a:ext>
            </a:extLst>
          </p:cNvPr>
          <p:cNvSpPr txBox="1"/>
          <p:nvPr/>
        </p:nvSpPr>
        <p:spPr>
          <a:xfrm>
            <a:off x="294198" y="6143750"/>
            <a:ext cx="7526293" cy="523220"/>
          </a:xfrm>
          <a:prstGeom prst="rect">
            <a:avLst/>
          </a:prstGeom>
          <a:solidFill>
            <a:srgbClr val="FFFFFF">
              <a:alpha val="50196"/>
            </a:srgbClr>
          </a:solidFill>
          <a:effectLst>
            <a:softEdge rad="63500"/>
          </a:effectLst>
        </p:spPr>
        <p:txBody>
          <a:bodyPr wrap="square" rtlCol="0">
            <a:spAutoFit/>
            <a:scene3d>
              <a:camera prst="orthographicFront"/>
              <a:lightRig rig="threePt" dir="t"/>
            </a:scene3d>
            <a:sp3d extrusionH="57150">
              <a:bevelT w="38100" h="38100"/>
            </a:sp3d>
          </a:bodyPr>
          <a:lstStyle/>
          <a:p>
            <a:pPr algn="r"/>
            <a:r>
              <a:rPr lang="en-US" sz="2800" dirty="0">
                <a:ln>
                  <a:solidFill>
                    <a:schemeClr val="tx1"/>
                  </a:solidFill>
                </a:ln>
                <a:solidFill>
                  <a:srgbClr val="8A6083"/>
                </a:solidFill>
                <a:latin typeface="SunSplash" panose="00000400000000000000" pitchFamily="2" charset="0"/>
              </a:rPr>
              <a:t>“Something’s Just not Right”</a:t>
            </a:r>
          </a:p>
        </p:txBody>
      </p:sp>
      <p:sp>
        <p:nvSpPr>
          <p:cNvPr id="10" name="TextBox 9">
            <a:extLst>
              <a:ext uri="{FF2B5EF4-FFF2-40B4-BE49-F238E27FC236}">
                <a16:creationId xmlns:a16="http://schemas.microsoft.com/office/drawing/2014/main" id="{52659B54-287E-4974-8AAD-FB07F72A9682}"/>
              </a:ext>
            </a:extLst>
          </p:cNvPr>
          <p:cNvSpPr txBox="1"/>
          <p:nvPr/>
        </p:nvSpPr>
        <p:spPr>
          <a:xfrm>
            <a:off x="2099143" y="6793285"/>
            <a:ext cx="5245714" cy="230832"/>
          </a:xfrm>
          <a:prstGeom prst="rect">
            <a:avLst/>
          </a:prstGeom>
          <a:noFill/>
        </p:spPr>
        <p:txBody>
          <a:bodyPr wrap="square" rtlCol="0">
            <a:spAutoFit/>
          </a:bodyPr>
          <a:lstStyle/>
          <a:p>
            <a:r>
              <a:rPr lang="en-US" sz="900">
                <a:hlinkClick r:id="rId8" tooltip="http://www.flickr.com/photos/vblibrary/6450750121/"/>
              </a:rPr>
              <a:t>This Photo</a:t>
            </a:r>
            <a:r>
              <a:rPr lang="en-US" sz="900"/>
              <a:t> by Unknown Author is licensed under </a:t>
            </a:r>
            <a:r>
              <a:rPr lang="en-US" sz="900">
                <a:hlinkClick r:id="rId9" tooltip="https://creativecommons.org/licenses/by-nc-nd/2.0/"/>
              </a:rPr>
              <a:t>CC BY-NC-ND</a:t>
            </a:r>
            <a:endParaRPr lang="en-US" sz="900"/>
          </a:p>
        </p:txBody>
      </p:sp>
      <p:pic>
        <p:nvPicPr>
          <p:cNvPr id="7" name="Picture 6">
            <a:extLst>
              <a:ext uri="{FF2B5EF4-FFF2-40B4-BE49-F238E27FC236}">
                <a16:creationId xmlns:a16="http://schemas.microsoft.com/office/drawing/2014/main" id="{11793771-AC69-4A98-8950-08313D939F9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t="42699"/>
          <a:stretch/>
        </p:blipFill>
        <p:spPr>
          <a:xfrm rot="13528653">
            <a:off x="6661077" y="87656"/>
            <a:ext cx="1274844" cy="73049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7804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40000"/>
                    </a14:imgEffect>
                  </a14:imgLayer>
                </a14:imgProps>
              </a:ext>
            </a:extLst>
          </a:blip>
          <a:srcRect/>
          <a:stretch>
            <a:fillRect l="-25000" r="-25000"/>
          </a:stretch>
        </a:blip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1445CE5E-39D8-49AC-855A-E22FEF54465D}"/>
              </a:ext>
            </a:extLst>
          </p:cNvPr>
          <p:cNvSpPr/>
          <p:nvPr/>
        </p:nvSpPr>
        <p:spPr>
          <a:xfrm>
            <a:off x="6210653" y="4889281"/>
            <a:ext cx="1617081" cy="865989"/>
          </a:xfrm>
          <a:prstGeom prst="roundRect">
            <a:avLst/>
          </a:prstGeom>
          <a:solidFill>
            <a:srgbClr val="9857E7">
              <a:alpha val="65098"/>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9274B059-C5E8-4A12-A05F-9892EC23261B}"/>
              </a:ext>
            </a:extLst>
          </p:cNvPr>
          <p:cNvSpPr/>
          <p:nvPr/>
        </p:nvSpPr>
        <p:spPr>
          <a:xfrm>
            <a:off x="5952744" y="4446736"/>
            <a:ext cx="1617081" cy="865989"/>
          </a:xfrm>
          <a:prstGeom prst="roundRect">
            <a:avLst/>
          </a:prstGeom>
          <a:solidFill>
            <a:srgbClr val="9857E7">
              <a:alpha val="65098"/>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338C4EF-6D8B-42C6-B971-342106CD5213}"/>
              </a:ext>
            </a:extLst>
          </p:cNvPr>
          <p:cNvSpPr txBox="1"/>
          <p:nvPr/>
        </p:nvSpPr>
        <p:spPr>
          <a:xfrm>
            <a:off x="571500" y="4615959"/>
            <a:ext cx="8150469" cy="1384995"/>
          </a:xfrm>
          <a:prstGeom prst="rect">
            <a:avLst/>
          </a:prstGeom>
          <a:noFill/>
        </p:spPr>
        <p:txBody>
          <a:bodyPr wrap="square" rtlCol="0">
            <a:spAutoFit/>
          </a:bodyPr>
          <a:lstStyle/>
          <a:p>
            <a:r>
              <a:rPr lang="en-US" sz="2800" dirty="0">
                <a:solidFill>
                  <a:schemeClr val="accent4">
                    <a:lumMod val="40000"/>
                    <a:lumOff val="60000"/>
                  </a:schemeClr>
                </a:solidFill>
                <a:effectLst>
                  <a:outerShdw blurRad="38100" dist="38100" dir="2700000" algn="tl">
                    <a:srgbClr val="000000">
                      <a:alpha val="43137"/>
                    </a:srgbClr>
                  </a:outerShdw>
                </a:effectLst>
                <a:latin typeface="SunSplash" panose="00000400000000000000" pitchFamily="2" charset="0"/>
              </a:rPr>
              <a:t>Then they said to Him, “We were not born of fornication; we</a:t>
            </a:r>
          </a:p>
          <a:p>
            <a:r>
              <a:rPr lang="en-US" sz="2800" dirty="0">
                <a:solidFill>
                  <a:schemeClr val="accent4">
                    <a:lumMod val="40000"/>
                    <a:lumOff val="60000"/>
                  </a:schemeClr>
                </a:solidFill>
                <a:effectLst>
                  <a:outerShdw blurRad="38100" dist="38100" dir="2700000" algn="tl">
                    <a:srgbClr val="000000">
                      <a:alpha val="43137"/>
                    </a:srgbClr>
                  </a:outerShdw>
                </a:effectLst>
                <a:latin typeface="SunSplash" panose="00000400000000000000" pitchFamily="2" charset="0"/>
              </a:rPr>
              <a:t>have one Father — God.”</a:t>
            </a:r>
            <a:endParaRPr lang="en-US" sz="4400" dirty="0">
              <a:solidFill>
                <a:schemeClr val="accent4">
                  <a:lumMod val="40000"/>
                  <a:lumOff val="60000"/>
                </a:schemeClr>
              </a:solidFill>
              <a:effectLst>
                <a:outerShdw blurRad="38100" dist="38100" dir="2700000" algn="tl">
                  <a:srgbClr val="000000">
                    <a:alpha val="43137"/>
                  </a:srgbClr>
                </a:outerShdw>
              </a:effectLst>
              <a:latin typeface="SunSplash" panose="00000400000000000000" pitchFamily="2" charset="0"/>
            </a:endParaRPr>
          </a:p>
        </p:txBody>
      </p:sp>
      <p:pic>
        <p:nvPicPr>
          <p:cNvPr id="5" name="Picture 4">
            <a:extLst>
              <a:ext uri="{FF2B5EF4-FFF2-40B4-BE49-F238E27FC236}">
                <a16:creationId xmlns:a16="http://schemas.microsoft.com/office/drawing/2014/main" id="{55E6025E-0295-4D0F-893F-EAA4BC57635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6200000">
            <a:off x="3025520" y="3736304"/>
            <a:ext cx="1274844" cy="1274844"/>
          </a:xfrm>
          <a:prstGeom prst="rect">
            <a:avLst/>
          </a:prstGeom>
        </p:spPr>
      </p:pic>
      <p:pic>
        <p:nvPicPr>
          <p:cNvPr id="3" name="Picture 2">
            <a:extLst>
              <a:ext uri="{FF2B5EF4-FFF2-40B4-BE49-F238E27FC236}">
                <a16:creationId xmlns:a16="http://schemas.microsoft.com/office/drawing/2014/main" id="{91053A7B-AA68-43A3-A246-A754C256C9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18086" y="5459586"/>
            <a:ext cx="990751" cy="1254115"/>
          </a:xfrm>
          <a:prstGeom prst="rect">
            <a:avLst/>
          </a:prstGeom>
          <a:effectLst>
            <a:glow rad="101600">
              <a:srgbClr val="8A6083">
                <a:alpha val="86667"/>
              </a:srgbClr>
            </a:glow>
          </a:effectLst>
        </p:spPr>
      </p:pic>
      <p:sp>
        <p:nvSpPr>
          <p:cNvPr id="13" name="TextBox 12">
            <a:extLst>
              <a:ext uri="{FF2B5EF4-FFF2-40B4-BE49-F238E27FC236}">
                <a16:creationId xmlns:a16="http://schemas.microsoft.com/office/drawing/2014/main" id="{87152A95-EEC2-4A09-8E79-B7FCE97D34A5}"/>
              </a:ext>
            </a:extLst>
          </p:cNvPr>
          <p:cNvSpPr txBox="1"/>
          <p:nvPr/>
        </p:nvSpPr>
        <p:spPr>
          <a:xfrm>
            <a:off x="294198" y="6143750"/>
            <a:ext cx="7526293" cy="523220"/>
          </a:xfrm>
          <a:prstGeom prst="rect">
            <a:avLst/>
          </a:prstGeom>
          <a:solidFill>
            <a:srgbClr val="FFFFFF">
              <a:alpha val="50196"/>
            </a:srgbClr>
          </a:solidFill>
          <a:effectLst>
            <a:softEdge rad="63500"/>
          </a:effectLst>
        </p:spPr>
        <p:txBody>
          <a:bodyPr wrap="square" rtlCol="0">
            <a:spAutoFit/>
            <a:scene3d>
              <a:camera prst="orthographicFront"/>
              <a:lightRig rig="threePt" dir="t"/>
            </a:scene3d>
            <a:sp3d extrusionH="57150">
              <a:bevelT w="38100" h="38100"/>
            </a:sp3d>
          </a:bodyPr>
          <a:lstStyle/>
          <a:p>
            <a:pPr algn="r"/>
            <a:r>
              <a:rPr lang="en-US" sz="2800" dirty="0">
                <a:ln>
                  <a:solidFill>
                    <a:schemeClr val="tx1"/>
                  </a:solidFill>
                </a:ln>
                <a:solidFill>
                  <a:srgbClr val="8A6083"/>
                </a:solidFill>
                <a:latin typeface="SunSplash" panose="00000400000000000000" pitchFamily="2" charset="0"/>
              </a:rPr>
              <a:t>“Something’s Just not Right”</a:t>
            </a:r>
          </a:p>
        </p:txBody>
      </p:sp>
      <p:sp>
        <p:nvSpPr>
          <p:cNvPr id="4" name="TextBox 3">
            <a:extLst>
              <a:ext uri="{FF2B5EF4-FFF2-40B4-BE49-F238E27FC236}">
                <a16:creationId xmlns:a16="http://schemas.microsoft.com/office/drawing/2014/main" id="{57560ADF-457E-4A60-9ACA-F6CA49CC71E5}"/>
              </a:ext>
            </a:extLst>
          </p:cNvPr>
          <p:cNvSpPr txBox="1"/>
          <p:nvPr/>
        </p:nvSpPr>
        <p:spPr>
          <a:xfrm>
            <a:off x="465992" y="668215"/>
            <a:ext cx="8220808" cy="3970318"/>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SunSplash" panose="00000400000000000000" pitchFamily="2" charset="0"/>
              </a:rPr>
              <a:t>John 8:39b-41 ~ </a:t>
            </a:r>
            <a:r>
              <a:rPr lang="en-US" sz="2800" baseline="30000" dirty="0">
                <a:solidFill>
                  <a:schemeClr val="bg1"/>
                </a:solidFill>
                <a:effectLst>
                  <a:outerShdw blurRad="38100" dist="38100" dir="2700000" algn="tl">
                    <a:srgbClr val="000000">
                      <a:alpha val="43137"/>
                    </a:srgbClr>
                  </a:outerShdw>
                </a:effectLst>
                <a:latin typeface="SunSplash" panose="00000400000000000000" pitchFamily="2" charset="0"/>
              </a:rPr>
              <a:t>39b</a:t>
            </a:r>
            <a:r>
              <a:rPr lang="en-US" sz="2800" dirty="0">
                <a:solidFill>
                  <a:schemeClr val="bg1"/>
                </a:solidFill>
                <a:effectLst>
                  <a:outerShdw blurRad="38100" dist="38100" dir="2700000" algn="tl">
                    <a:srgbClr val="000000">
                      <a:alpha val="43137"/>
                    </a:srgbClr>
                  </a:outerShdw>
                </a:effectLst>
                <a:latin typeface="SunSplash" panose="00000400000000000000" pitchFamily="2" charset="0"/>
              </a:rPr>
              <a:t> </a:t>
            </a:r>
            <a:r>
              <a:rPr lang="en-US" sz="2800" dirty="0">
                <a:solidFill>
                  <a:schemeClr val="accent4">
                    <a:lumMod val="40000"/>
                    <a:lumOff val="60000"/>
                  </a:schemeClr>
                </a:solidFill>
                <a:effectLst>
                  <a:outerShdw blurRad="38100" dist="38100" dir="2700000" algn="tl">
                    <a:srgbClr val="000000">
                      <a:alpha val="43137"/>
                    </a:srgbClr>
                  </a:outerShdw>
                </a:effectLst>
                <a:latin typeface="SunSplash" panose="00000400000000000000" pitchFamily="2" charset="0"/>
              </a:rPr>
              <a:t>Jesus said to them, “If you were Abraham's children, you would do the works of Abraham. </a:t>
            </a:r>
            <a:r>
              <a:rPr lang="en-US" sz="2800" baseline="30000" dirty="0">
                <a:solidFill>
                  <a:schemeClr val="bg1"/>
                </a:solidFill>
                <a:effectLst>
                  <a:outerShdw blurRad="38100" dist="38100" dir="2700000" algn="tl">
                    <a:srgbClr val="000000">
                      <a:alpha val="43137"/>
                    </a:srgbClr>
                  </a:outerShdw>
                </a:effectLst>
                <a:latin typeface="SunSplash" panose="00000400000000000000" pitchFamily="2" charset="0"/>
              </a:rPr>
              <a:t>40</a:t>
            </a:r>
            <a:r>
              <a:rPr lang="en-US" sz="2800" dirty="0">
                <a:solidFill>
                  <a:schemeClr val="accent4">
                    <a:lumMod val="40000"/>
                    <a:lumOff val="60000"/>
                  </a:schemeClr>
                </a:solidFill>
                <a:effectLst>
                  <a:outerShdw blurRad="38100" dist="38100" dir="2700000" algn="tl">
                    <a:srgbClr val="000000">
                      <a:alpha val="43137"/>
                    </a:srgbClr>
                  </a:outerShdw>
                </a:effectLst>
                <a:latin typeface="SunSplash" panose="00000400000000000000" pitchFamily="2" charset="0"/>
              </a:rPr>
              <a:t> But now you seek to kill Me, a Man who has told you the truth which I heard from God. Abraham did not do this. </a:t>
            </a:r>
            <a:r>
              <a:rPr lang="en-US" sz="2800" baseline="30000" dirty="0">
                <a:solidFill>
                  <a:schemeClr val="bg1"/>
                </a:solidFill>
                <a:effectLst>
                  <a:outerShdw blurRad="38100" dist="38100" dir="2700000" algn="tl">
                    <a:srgbClr val="000000">
                      <a:alpha val="43137"/>
                    </a:srgbClr>
                  </a:outerShdw>
                </a:effectLst>
                <a:latin typeface="SunSplash" panose="00000400000000000000" pitchFamily="2" charset="0"/>
              </a:rPr>
              <a:t>41</a:t>
            </a:r>
            <a:r>
              <a:rPr lang="en-US" sz="2800" dirty="0">
                <a:solidFill>
                  <a:schemeClr val="accent4">
                    <a:lumMod val="40000"/>
                    <a:lumOff val="60000"/>
                  </a:schemeClr>
                </a:solidFill>
                <a:effectLst>
                  <a:outerShdw blurRad="38100" dist="38100" dir="2700000" algn="tl">
                    <a:srgbClr val="000000">
                      <a:alpha val="43137"/>
                    </a:srgbClr>
                  </a:outerShdw>
                </a:effectLst>
                <a:latin typeface="SunSplash" panose="00000400000000000000" pitchFamily="2" charset="0"/>
              </a:rPr>
              <a:t> You do the deeds of your father.”</a:t>
            </a:r>
          </a:p>
        </p:txBody>
      </p:sp>
    </p:spTree>
    <p:extLst>
      <p:ext uri="{BB962C8B-B14F-4D97-AF65-F5344CB8AC3E}">
        <p14:creationId xmlns:p14="http://schemas.microsoft.com/office/powerpoint/2010/main" val="297022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3" presetClass="emph" presetSubtype="2" fill="hold" grpId="1" nodeType="withEffect">
                                  <p:stCondLst>
                                    <p:cond delay="0"/>
                                  </p:stCondLst>
                                  <p:childTnLst>
                                    <p:animClr clrSpc="rgb" dir="cw">
                                      <p:cBhvr override="childStyle">
                                        <p:cTn id="18" dur="2000" fill="hold"/>
                                        <p:tgtEl>
                                          <p:spTgt spid="4"/>
                                        </p:tgtEl>
                                        <p:attrNameLst>
                                          <p:attrName>style.color</p:attrName>
                                        </p:attrNameLst>
                                      </p:cBhvr>
                                      <p:to>
                                        <a:schemeClr val="accent2"/>
                                      </p:to>
                                    </p:animClr>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2" grpId="0"/>
      <p:bldP spid="4" grpId="0"/>
      <p:bldP spid="4"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a14:imgEffect>
                  </a14:imgLayer>
                </a14:imgProps>
              </a:ext>
            </a:extLst>
          </a:blip>
          <a:srcRect/>
          <a:stretch>
            <a:fillRect l="-25000" r="-25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181E66-5BD9-47E7-B9A9-5642F3958D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8086" y="5459586"/>
            <a:ext cx="990751" cy="1254115"/>
          </a:xfrm>
          <a:prstGeom prst="rect">
            <a:avLst/>
          </a:prstGeom>
          <a:effectLst>
            <a:glow rad="101600">
              <a:srgbClr val="8A6083">
                <a:alpha val="86667"/>
              </a:srgbClr>
            </a:glow>
          </a:effectLst>
        </p:spPr>
      </p:pic>
      <p:sp>
        <p:nvSpPr>
          <p:cNvPr id="5" name="TextBox 4">
            <a:extLst>
              <a:ext uri="{FF2B5EF4-FFF2-40B4-BE49-F238E27FC236}">
                <a16:creationId xmlns:a16="http://schemas.microsoft.com/office/drawing/2014/main" id="{BA6BF15F-CD23-4EA8-B98B-7FF908873839}"/>
              </a:ext>
            </a:extLst>
          </p:cNvPr>
          <p:cNvSpPr txBox="1"/>
          <p:nvPr/>
        </p:nvSpPr>
        <p:spPr>
          <a:xfrm>
            <a:off x="294198" y="6143750"/>
            <a:ext cx="7526293" cy="523220"/>
          </a:xfrm>
          <a:prstGeom prst="rect">
            <a:avLst/>
          </a:prstGeom>
          <a:solidFill>
            <a:srgbClr val="FFFFFF">
              <a:alpha val="50196"/>
            </a:srgbClr>
          </a:solidFill>
          <a:effectLst>
            <a:softEdge rad="63500"/>
          </a:effectLst>
        </p:spPr>
        <p:txBody>
          <a:bodyPr wrap="square" rtlCol="0">
            <a:spAutoFit/>
            <a:scene3d>
              <a:camera prst="orthographicFront"/>
              <a:lightRig rig="threePt" dir="t"/>
            </a:scene3d>
            <a:sp3d extrusionH="57150">
              <a:bevelT w="38100" h="38100"/>
            </a:sp3d>
          </a:bodyPr>
          <a:lstStyle/>
          <a:p>
            <a:pPr algn="r"/>
            <a:r>
              <a:rPr lang="en-US" sz="2800" dirty="0">
                <a:ln>
                  <a:solidFill>
                    <a:schemeClr val="tx1"/>
                  </a:solidFill>
                </a:ln>
                <a:solidFill>
                  <a:srgbClr val="8A6083"/>
                </a:solidFill>
                <a:latin typeface="SunSplash" panose="00000400000000000000" pitchFamily="2" charset="0"/>
              </a:rPr>
              <a:t>“Something’s Just not Right”</a:t>
            </a:r>
          </a:p>
        </p:txBody>
      </p:sp>
    </p:spTree>
    <p:extLst>
      <p:ext uri="{BB962C8B-B14F-4D97-AF65-F5344CB8AC3E}">
        <p14:creationId xmlns:p14="http://schemas.microsoft.com/office/powerpoint/2010/main" val="882879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40000"/>
                    </a14:imgEffect>
                  </a14:imgLayer>
                </a14:imgProps>
              </a:ext>
            </a:extLst>
          </a:blip>
          <a:srcRect/>
          <a:stretch>
            <a:fillRect l="-25000" r="-2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38C4EF-6D8B-42C6-B971-342106CD5213}"/>
              </a:ext>
            </a:extLst>
          </p:cNvPr>
          <p:cNvSpPr txBox="1"/>
          <p:nvPr/>
        </p:nvSpPr>
        <p:spPr>
          <a:xfrm rot="21297573">
            <a:off x="3567807" y="1282547"/>
            <a:ext cx="4589224" cy="830997"/>
          </a:xfrm>
          <a:prstGeom prst="rect">
            <a:avLst/>
          </a:prstGeom>
          <a:noFill/>
        </p:spPr>
        <p:txBody>
          <a:bodyPr wrap="square" rtlCol="0">
            <a:spAutoFit/>
          </a:bodyPr>
          <a:lstStyle/>
          <a:p>
            <a:r>
              <a:rPr lang="en-US" sz="2400" dirty="0">
                <a:solidFill>
                  <a:schemeClr val="accent4">
                    <a:lumMod val="40000"/>
                    <a:lumOff val="60000"/>
                  </a:schemeClr>
                </a:solidFill>
                <a:effectLst>
                  <a:outerShdw blurRad="38100" dist="38100" dir="2700000" algn="tl">
                    <a:srgbClr val="000000">
                      <a:alpha val="43137"/>
                    </a:srgbClr>
                  </a:outerShdw>
                </a:effectLst>
                <a:latin typeface="SunSplash" panose="00000400000000000000" pitchFamily="2" charset="0"/>
              </a:rPr>
              <a:t>without the Source of the heat</a:t>
            </a:r>
          </a:p>
        </p:txBody>
      </p:sp>
      <p:sp>
        <p:nvSpPr>
          <p:cNvPr id="15" name="TextBox 14">
            <a:extLst>
              <a:ext uri="{FF2B5EF4-FFF2-40B4-BE49-F238E27FC236}">
                <a16:creationId xmlns:a16="http://schemas.microsoft.com/office/drawing/2014/main" id="{3778DC02-5B88-4677-A2F7-9DFB3A0B8FFD}"/>
              </a:ext>
            </a:extLst>
          </p:cNvPr>
          <p:cNvSpPr txBox="1"/>
          <p:nvPr/>
        </p:nvSpPr>
        <p:spPr>
          <a:xfrm rot="293889">
            <a:off x="773345" y="3441511"/>
            <a:ext cx="3626904" cy="830997"/>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SunSplash" panose="00000400000000000000" pitchFamily="2" charset="0"/>
              </a:rPr>
              <a:t>the “purpose” of the holiday</a:t>
            </a:r>
            <a:endParaRPr lang="en-US" sz="2400" dirty="0">
              <a:solidFill>
                <a:schemeClr val="accent4">
                  <a:lumMod val="40000"/>
                  <a:lumOff val="60000"/>
                </a:schemeClr>
              </a:solidFill>
              <a:effectLst>
                <a:outerShdw blurRad="38100" dist="38100" dir="2700000" algn="tl">
                  <a:srgbClr val="000000">
                    <a:alpha val="43137"/>
                  </a:srgbClr>
                </a:outerShdw>
              </a:effectLst>
              <a:latin typeface="SunSplash" panose="00000400000000000000" pitchFamily="2" charset="0"/>
            </a:endParaRPr>
          </a:p>
        </p:txBody>
      </p:sp>
      <p:pic>
        <p:nvPicPr>
          <p:cNvPr id="21" name="Picture 20">
            <a:extLst>
              <a:ext uri="{FF2B5EF4-FFF2-40B4-BE49-F238E27FC236}">
                <a16:creationId xmlns:a16="http://schemas.microsoft.com/office/drawing/2014/main" id="{AFB239BC-69B2-48F2-89F0-5FFC01F7885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400" b="99000" l="4412" r="95343">
                        <a14:foregroundMark x1="28676" y1="31600" x2="28676" y2="31600"/>
                        <a14:foregroundMark x1="78186" y1="24600" x2="78186" y2="24600"/>
                        <a14:foregroundMark x1="71324" y1="35200" x2="71324" y2="35200"/>
                        <a14:foregroundMark x1="87745" y1="37200" x2="87745" y2="37200"/>
                        <a14:foregroundMark x1="70098" y1="63200" x2="70098" y2="63200"/>
                        <a14:foregroundMark x1="23529" y1="4400" x2="23529" y2="4400"/>
                        <a14:foregroundMark x1="4412" y1="10000" x2="4412" y2="10000"/>
                        <a14:foregroundMark x1="77206" y1="94000" x2="77206" y2="94000"/>
                        <a14:foregroundMark x1="77206" y1="99000" x2="77206" y2="99000"/>
                        <a14:foregroundMark x1="95343" y1="86000" x2="95343" y2="86000"/>
                        <a14:foregroundMark x1="69853" y1="36800" x2="69853" y2="3680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17534087">
            <a:off x="3323650" y="3655823"/>
            <a:ext cx="857715" cy="1051125"/>
          </a:xfrm>
          <a:prstGeom prst="rect">
            <a:avLst/>
          </a:prstGeom>
        </p:spPr>
      </p:pic>
      <p:pic>
        <p:nvPicPr>
          <p:cNvPr id="20" name="Picture 19">
            <a:extLst>
              <a:ext uri="{FF2B5EF4-FFF2-40B4-BE49-F238E27FC236}">
                <a16:creationId xmlns:a16="http://schemas.microsoft.com/office/drawing/2014/main" id="{9CB7E72C-C272-4340-B0BA-63DF298BEA7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400" b="99000" l="4412" r="95343">
                        <a14:foregroundMark x1="28676" y1="31600" x2="28676" y2="31600"/>
                        <a14:foregroundMark x1="78186" y1="24600" x2="78186" y2="24600"/>
                        <a14:foregroundMark x1="71324" y1="35200" x2="71324" y2="35200"/>
                        <a14:foregroundMark x1="87745" y1="37200" x2="87745" y2="37200"/>
                        <a14:foregroundMark x1="70098" y1="63200" x2="70098" y2="63200"/>
                        <a14:foregroundMark x1="23529" y1="4400" x2="23529" y2="4400"/>
                        <a14:foregroundMark x1="4412" y1="10000" x2="4412" y2="10000"/>
                        <a14:foregroundMark x1="77206" y1="94000" x2="77206" y2="94000"/>
                        <a14:foregroundMark x1="77206" y1="99000" x2="77206" y2="99000"/>
                        <a14:foregroundMark x1="95343" y1="86000" x2="95343" y2="86000"/>
                        <a14:foregroundMark x1="69853" y1="36800" x2="69853" y2="3680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079070" y="1006660"/>
            <a:ext cx="857715" cy="1051125"/>
          </a:xfrm>
          <a:prstGeom prst="rect">
            <a:avLst/>
          </a:prstGeom>
        </p:spPr>
      </p:pic>
      <p:pic>
        <p:nvPicPr>
          <p:cNvPr id="3" name="Picture 2">
            <a:extLst>
              <a:ext uri="{FF2B5EF4-FFF2-40B4-BE49-F238E27FC236}">
                <a16:creationId xmlns:a16="http://schemas.microsoft.com/office/drawing/2014/main" id="{91053A7B-AA68-43A3-A246-A754C256C9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18086" y="5459586"/>
            <a:ext cx="990751" cy="1254115"/>
          </a:xfrm>
          <a:prstGeom prst="rect">
            <a:avLst/>
          </a:prstGeom>
          <a:effectLst>
            <a:glow rad="101600">
              <a:srgbClr val="8A6083">
                <a:alpha val="86667"/>
              </a:srgbClr>
            </a:glow>
          </a:effectLst>
        </p:spPr>
      </p:pic>
      <p:sp>
        <p:nvSpPr>
          <p:cNvPr id="13" name="TextBox 12">
            <a:extLst>
              <a:ext uri="{FF2B5EF4-FFF2-40B4-BE49-F238E27FC236}">
                <a16:creationId xmlns:a16="http://schemas.microsoft.com/office/drawing/2014/main" id="{87152A95-EEC2-4A09-8E79-B7FCE97D34A5}"/>
              </a:ext>
            </a:extLst>
          </p:cNvPr>
          <p:cNvSpPr txBox="1"/>
          <p:nvPr/>
        </p:nvSpPr>
        <p:spPr>
          <a:xfrm>
            <a:off x="294198" y="6143750"/>
            <a:ext cx="7526293" cy="523220"/>
          </a:xfrm>
          <a:prstGeom prst="rect">
            <a:avLst/>
          </a:prstGeom>
          <a:solidFill>
            <a:srgbClr val="FFFFFF">
              <a:alpha val="50196"/>
            </a:srgbClr>
          </a:solidFill>
          <a:effectLst>
            <a:softEdge rad="63500"/>
          </a:effectLst>
        </p:spPr>
        <p:txBody>
          <a:bodyPr wrap="square" rtlCol="0">
            <a:spAutoFit/>
            <a:scene3d>
              <a:camera prst="orthographicFront"/>
              <a:lightRig rig="threePt" dir="t"/>
            </a:scene3d>
            <a:sp3d extrusionH="57150">
              <a:bevelT w="38100" h="38100"/>
            </a:sp3d>
          </a:bodyPr>
          <a:lstStyle/>
          <a:p>
            <a:pPr algn="r"/>
            <a:r>
              <a:rPr lang="en-US" sz="2800" dirty="0">
                <a:ln>
                  <a:solidFill>
                    <a:schemeClr val="tx1"/>
                  </a:solidFill>
                </a:ln>
                <a:solidFill>
                  <a:srgbClr val="8A6083"/>
                </a:solidFill>
                <a:latin typeface="SunSplash" panose="00000400000000000000" pitchFamily="2" charset="0"/>
              </a:rPr>
              <a:t>“Something’s Just not Right”</a:t>
            </a:r>
          </a:p>
        </p:txBody>
      </p:sp>
      <p:sp>
        <p:nvSpPr>
          <p:cNvPr id="4" name="TextBox 3">
            <a:extLst>
              <a:ext uri="{FF2B5EF4-FFF2-40B4-BE49-F238E27FC236}">
                <a16:creationId xmlns:a16="http://schemas.microsoft.com/office/drawing/2014/main" id="{57560ADF-457E-4A60-9ACA-F6CA49CC71E5}"/>
              </a:ext>
            </a:extLst>
          </p:cNvPr>
          <p:cNvSpPr txBox="1"/>
          <p:nvPr/>
        </p:nvSpPr>
        <p:spPr>
          <a:xfrm rot="293889">
            <a:off x="474841" y="1017449"/>
            <a:ext cx="4751098" cy="830997"/>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SunSplash" panose="00000400000000000000" pitchFamily="2" charset="0"/>
              </a:rPr>
              <a:t>the warmth of Christmas</a:t>
            </a:r>
            <a:endParaRPr lang="en-US" sz="2400" dirty="0">
              <a:solidFill>
                <a:schemeClr val="accent4">
                  <a:lumMod val="40000"/>
                  <a:lumOff val="60000"/>
                </a:schemeClr>
              </a:solidFill>
              <a:effectLst>
                <a:outerShdw blurRad="38100" dist="38100" dir="2700000" algn="tl">
                  <a:srgbClr val="000000">
                    <a:alpha val="43137"/>
                  </a:srgbClr>
                </a:outerShdw>
              </a:effectLst>
              <a:latin typeface="SunSplash" panose="00000400000000000000" pitchFamily="2" charset="0"/>
            </a:endParaRPr>
          </a:p>
        </p:txBody>
      </p:sp>
      <p:sp>
        <p:nvSpPr>
          <p:cNvPr id="10" name="TextBox 9">
            <a:extLst>
              <a:ext uri="{FF2B5EF4-FFF2-40B4-BE49-F238E27FC236}">
                <a16:creationId xmlns:a16="http://schemas.microsoft.com/office/drawing/2014/main" id="{396D9F08-52F5-43F3-8C74-3148D21E7994}"/>
              </a:ext>
            </a:extLst>
          </p:cNvPr>
          <p:cNvSpPr txBox="1"/>
          <p:nvPr/>
        </p:nvSpPr>
        <p:spPr>
          <a:xfrm rot="21230488">
            <a:off x="1429401" y="2345137"/>
            <a:ext cx="3495386" cy="830997"/>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SunSplash" panose="00000400000000000000" pitchFamily="2" charset="0"/>
              </a:rPr>
              <a:t>the “spirit” of Christmas</a:t>
            </a:r>
            <a:endParaRPr lang="en-US" sz="2400" dirty="0">
              <a:solidFill>
                <a:schemeClr val="accent4">
                  <a:lumMod val="40000"/>
                  <a:lumOff val="60000"/>
                </a:schemeClr>
              </a:solidFill>
              <a:effectLst>
                <a:outerShdw blurRad="38100" dist="38100" dir="2700000" algn="tl">
                  <a:srgbClr val="000000">
                    <a:alpha val="43137"/>
                  </a:srgbClr>
                </a:outerShdw>
              </a:effectLst>
              <a:latin typeface="SunSplash" panose="00000400000000000000" pitchFamily="2" charset="0"/>
            </a:endParaRPr>
          </a:p>
        </p:txBody>
      </p:sp>
      <p:pic>
        <p:nvPicPr>
          <p:cNvPr id="12" name="Picture 11">
            <a:extLst>
              <a:ext uri="{FF2B5EF4-FFF2-40B4-BE49-F238E27FC236}">
                <a16:creationId xmlns:a16="http://schemas.microsoft.com/office/drawing/2014/main" id="{71D74712-C26D-4F9B-9A52-5797842A0112}"/>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186439">
            <a:off x="3950694" y="2059441"/>
            <a:ext cx="1274844" cy="1274844"/>
          </a:xfrm>
          <a:prstGeom prst="rect">
            <a:avLst/>
          </a:prstGeom>
        </p:spPr>
      </p:pic>
      <p:sp>
        <p:nvSpPr>
          <p:cNvPr id="11" name="TextBox 10">
            <a:extLst>
              <a:ext uri="{FF2B5EF4-FFF2-40B4-BE49-F238E27FC236}">
                <a16:creationId xmlns:a16="http://schemas.microsoft.com/office/drawing/2014/main" id="{B8EE8E72-F4CA-442D-9841-570A4113EFF9}"/>
              </a:ext>
            </a:extLst>
          </p:cNvPr>
          <p:cNvSpPr txBox="1"/>
          <p:nvPr/>
        </p:nvSpPr>
        <p:spPr>
          <a:xfrm rot="293326">
            <a:off x="4648719" y="2385085"/>
            <a:ext cx="3768888" cy="830997"/>
          </a:xfrm>
          <a:prstGeom prst="rect">
            <a:avLst/>
          </a:prstGeom>
          <a:noFill/>
        </p:spPr>
        <p:txBody>
          <a:bodyPr wrap="square" rtlCol="0">
            <a:spAutoFit/>
          </a:bodyPr>
          <a:lstStyle/>
          <a:p>
            <a:r>
              <a:rPr lang="en-US" sz="2400" dirty="0">
                <a:solidFill>
                  <a:schemeClr val="accent4">
                    <a:lumMod val="40000"/>
                    <a:lumOff val="60000"/>
                  </a:schemeClr>
                </a:solidFill>
                <a:effectLst>
                  <a:outerShdw blurRad="38100" dist="38100" dir="2700000" algn="tl">
                    <a:srgbClr val="000000">
                      <a:alpha val="43137"/>
                    </a:srgbClr>
                  </a:outerShdw>
                </a:effectLst>
                <a:latin typeface="SunSplash" panose="00000400000000000000" pitchFamily="2" charset="0"/>
              </a:rPr>
              <a:t>without Spirit of God</a:t>
            </a:r>
          </a:p>
        </p:txBody>
      </p:sp>
      <p:sp>
        <p:nvSpPr>
          <p:cNvPr id="16" name="TextBox 15">
            <a:extLst>
              <a:ext uri="{FF2B5EF4-FFF2-40B4-BE49-F238E27FC236}">
                <a16:creationId xmlns:a16="http://schemas.microsoft.com/office/drawing/2014/main" id="{8F3B114A-0871-478C-A2F2-66BBC000B8EC}"/>
              </a:ext>
            </a:extLst>
          </p:cNvPr>
          <p:cNvSpPr txBox="1"/>
          <p:nvPr/>
        </p:nvSpPr>
        <p:spPr>
          <a:xfrm rot="21297573">
            <a:off x="4023911" y="3713487"/>
            <a:ext cx="4589224" cy="830997"/>
          </a:xfrm>
          <a:prstGeom prst="rect">
            <a:avLst/>
          </a:prstGeom>
          <a:noFill/>
        </p:spPr>
        <p:txBody>
          <a:bodyPr wrap="square" rtlCol="0">
            <a:spAutoFit/>
          </a:bodyPr>
          <a:lstStyle/>
          <a:p>
            <a:r>
              <a:rPr lang="en-US" sz="2400" dirty="0">
                <a:solidFill>
                  <a:schemeClr val="accent4">
                    <a:lumMod val="40000"/>
                    <a:lumOff val="60000"/>
                  </a:schemeClr>
                </a:solidFill>
                <a:effectLst>
                  <a:outerShdw blurRad="38100" dist="38100" dir="2700000" algn="tl">
                    <a:srgbClr val="000000">
                      <a:alpha val="43137"/>
                    </a:srgbClr>
                  </a:outerShdw>
                </a:effectLst>
                <a:latin typeface="SunSplash" panose="00000400000000000000" pitchFamily="2" charset="0"/>
              </a:rPr>
              <a:t>without the Person of the holiday</a:t>
            </a:r>
          </a:p>
        </p:txBody>
      </p:sp>
      <p:sp>
        <p:nvSpPr>
          <p:cNvPr id="18" name="TextBox 17">
            <a:extLst>
              <a:ext uri="{FF2B5EF4-FFF2-40B4-BE49-F238E27FC236}">
                <a16:creationId xmlns:a16="http://schemas.microsoft.com/office/drawing/2014/main" id="{3D74DAF6-A968-450A-B4D3-05AC14308720}"/>
              </a:ext>
            </a:extLst>
          </p:cNvPr>
          <p:cNvSpPr txBox="1"/>
          <p:nvPr/>
        </p:nvSpPr>
        <p:spPr>
          <a:xfrm>
            <a:off x="3997868" y="5013867"/>
            <a:ext cx="4589224" cy="461665"/>
          </a:xfrm>
          <a:prstGeom prst="rect">
            <a:avLst/>
          </a:prstGeom>
          <a:noFill/>
        </p:spPr>
        <p:txBody>
          <a:bodyPr wrap="square" rtlCol="0">
            <a:spAutoFit/>
          </a:bodyPr>
          <a:lstStyle/>
          <a:p>
            <a:r>
              <a:rPr lang="en-US" sz="2400" dirty="0">
                <a:solidFill>
                  <a:schemeClr val="accent4">
                    <a:lumMod val="40000"/>
                    <a:lumOff val="60000"/>
                  </a:schemeClr>
                </a:solidFill>
                <a:effectLst>
                  <a:outerShdw blurRad="38100" dist="38100" dir="2700000" algn="tl">
                    <a:srgbClr val="000000">
                      <a:alpha val="43137"/>
                    </a:srgbClr>
                  </a:outerShdw>
                </a:effectLst>
                <a:latin typeface="SunSplash" panose="00000400000000000000" pitchFamily="2" charset="0"/>
              </a:rPr>
              <a:t>without the Reason</a:t>
            </a:r>
          </a:p>
        </p:txBody>
      </p:sp>
      <p:pic>
        <p:nvPicPr>
          <p:cNvPr id="19" name="Picture 18">
            <a:extLst>
              <a:ext uri="{FF2B5EF4-FFF2-40B4-BE49-F238E27FC236}">
                <a16:creationId xmlns:a16="http://schemas.microsoft.com/office/drawing/2014/main" id="{789B5326-45BA-4744-AE35-D86F86C3398B}"/>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3914558">
            <a:off x="3494740" y="4597784"/>
            <a:ext cx="1274844" cy="1274844"/>
          </a:xfrm>
          <a:prstGeom prst="rect">
            <a:avLst/>
          </a:prstGeom>
        </p:spPr>
      </p:pic>
      <p:sp>
        <p:nvSpPr>
          <p:cNvPr id="17" name="TextBox 16">
            <a:extLst>
              <a:ext uri="{FF2B5EF4-FFF2-40B4-BE49-F238E27FC236}">
                <a16:creationId xmlns:a16="http://schemas.microsoft.com/office/drawing/2014/main" id="{C3E778B7-6F6C-490B-B4C9-B5E5D4A55D44}"/>
              </a:ext>
            </a:extLst>
          </p:cNvPr>
          <p:cNvSpPr txBox="1"/>
          <p:nvPr/>
        </p:nvSpPr>
        <p:spPr>
          <a:xfrm>
            <a:off x="1380144" y="4769668"/>
            <a:ext cx="2724946"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SunSplash" panose="00000400000000000000" pitchFamily="2" charset="0"/>
              </a:rPr>
              <a:t>the Season</a:t>
            </a:r>
            <a:endParaRPr lang="en-US" sz="2400" dirty="0">
              <a:solidFill>
                <a:schemeClr val="accent4">
                  <a:lumMod val="40000"/>
                  <a:lumOff val="60000"/>
                </a:schemeClr>
              </a:solidFill>
              <a:effectLst>
                <a:outerShdw blurRad="38100" dist="38100" dir="2700000" algn="tl">
                  <a:srgbClr val="000000">
                    <a:alpha val="43137"/>
                  </a:srgbClr>
                </a:outerShdw>
              </a:effectLst>
              <a:latin typeface="SunSplash" panose="00000400000000000000" pitchFamily="2" charset="0"/>
            </a:endParaRPr>
          </a:p>
        </p:txBody>
      </p:sp>
      <p:sp>
        <p:nvSpPr>
          <p:cNvPr id="5" name="TextBox 4">
            <a:extLst>
              <a:ext uri="{FF2B5EF4-FFF2-40B4-BE49-F238E27FC236}">
                <a16:creationId xmlns:a16="http://schemas.microsoft.com/office/drawing/2014/main" id="{398EC6E0-51B4-4950-92E0-24AC9B176F71}"/>
              </a:ext>
            </a:extLst>
          </p:cNvPr>
          <p:cNvSpPr txBox="1"/>
          <p:nvPr/>
        </p:nvSpPr>
        <p:spPr>
          <a:xfrm>
            <a:off x="3911600" y="464457"/>
            <a:ext cx="2706914" cy="584775"/>
          </a:xfrm>
          <a:prstGeom prst="rect">
            <a:avLst/>
          </a:prstGeom>
          <a:noFill/>
        </p:spPr>
        <p:txBody>
          <a:bodyPr wrap="square" rtlCol="0">
            <a:spAutoFit/>
          </a:bodyPr>
          <a:lstStyle/>
          <a:p>
            <a:pPr algn="l"/>
            <a:r>
              <a:rPr lang="en-US" sz="3200" dirty="0">
                <a:solidFill>
                  <a:schemeClr val="bg1"/>
                </a:solidFill>
                <a:effectLst>
                  <a:outerShdw blurRad="38100" dist="38100" dir="2700000" algn="tl">
                    <a:srgbClr val="000000">
                      <a:alpha val="43137"/>
                    </a:srgbClr>
                  </a:outerShdw>
                </a:effectLst>
                <a:latin typeface="SunSplash" panose="00000400000000000000" pitchFamily="2" charset="0"/>
              </a:rPr>
              <a:t>We want</a:t>
            </a:r>
          </a:p>
        </p:txBody>
      </p:sp>
    </p:spTree>
    <p:extLst>
      <p:ext uri="{BB962C8B-B14F-4D97-AF65-F5344CB8AC3E}">
        <p14:creationId xmlns:p14="http://schemas.microsoft.com/office/powerpoint/2010/main" val="15590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500"/>
                            </p:stCondLst>
                            <p:childTnLst>
                              <p:par>
                                <p:cTn id="17" presetID="10" presetClass="entr" presetSubtype="0" fill="hold" grpId="0" nodeType="afterEffect">
                                  <p:stCondLst>
                                    <p:cond delay="5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500"/>
                            </p:stCondLst>
                            <p:childTnLst>
                              <p:par>
                                <p:cTn id="26" presetID="49" presetClass="exit" presetSubtype="0" accel="100000" fill="hold" nodeType="afterEffect">
                                  <p:stCondLst>
                                    <p:cond delay="0"/>
                                  </p:stCondLst>
                                  <p:childTnLst>
                                    <p:anim calcmode="lin" valueType="num">
                                      <p:cBhvr>
                                        <p:cTn id="27" dur="500"/>
                                        <p:tgtEl>
                                          <p:spTgt spid="20"/>
                                        </p:tgtEl>
                                        <p:attrNameLst>
                                          <p:attrName>ppt_w</p:attrName>
                                        </p:attrNameLst>
                                      </p:cBhvr>
                                      <p:tavLst>
                                        <p:tav tm="0">
                                          <p:val>
                                            <p:strVal val="ppt_w"/>
                                          </p:val>
                                        </p:tav>
                                        <p:tav tm="100000">
                                          <p:val>
                                            <p:fltVal val="0"/>
                                          </p:val>
                                        </p:tav>
                                      </p:tavLst>
                                    </p:anim>
                                    <p:anim calcmode="lin" valueType="num">
                                      <p:cBhvr>
                                        <p:cTn id="28" dur="500"/>
                                        <p:tgtEl>
                                          <p:spTgt spid="20"/>
                                        </p:tgtEl>
                                        <p:attrNameLst>
                                          <p:attrName>ppt_h</p:attrName>
                                        </p:attrNameLst>
                                      </p:cBhvr>
                                      <p:tavLst>
                                        <p:tav tm="0">
                                          <p:val>
                                            <p:strVal val="ppt_h"/>
                                          </p:val>
                                        </p:tav>
                                        <p:tav tm="100000">
                                          <p:val>
                                            <p:fltVal val="0"/>
                                          </p:val>
                                        </p:tav>
                                      </p:tavLst>
                                    </p:anim>
                                    <p:anim calcmode="lin" valueType="num">
                                      <p:cBhvr>
                                        <p:cTn id="29" dur="500"/>
                                        <p:tgtEl>
                                          <p:spTgt spid="20"/>
                                        </p:tgtEl>
                                        <p:attrNameLst>
                                          <p:attrName>style.rotation</p:attrName>
                                        </p:attrNameLst>
                                      </p:cBhvr>
                                      <p:tavLst>
                                        <p:tav tm="0">
                                          <p:val>
                                            <p:fltVal val="0"/>
                                          </p:val>
                                        </p:tav>
                                        <p:tav tm="100000">
                                          <p:val>
                                            <p:fltVal val="360"/>
                                          </p:val>
                                        </p:tav>
                                      </p:tavLst>
                                    </p:anim>
                                    <p:animEffect transition="out" filter="fade">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childTnLst>
                          </p:cTn>
                        </p:par>
                        <p:par>
                          <p:cTn id="32" fill="hold">
                            <p:stCondLst>
                              <p:cond delay="1000"/>
                            </p:stCondLst>
                            <p:childTnLst>
                              <p:par>
                                <p:cTn id="33" presetID="49" presetClass="entr" presetSubtype="0" decel="10000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 calcmode="lin" valueType="num">
                                      <p:cBhvr>
                                        <p:cTn id="37" dur="500" fill="hold"/>
                                        <p:tgtEl>
                                          <p:spTgt spid="12"/>
                                        </p:tgtEl>
                                        <p:attrNameLst>
                                          <p:attrName>style.rotation</p:attrName>
                                        </p:attrNameLst>
                                      </p:cBhvr>
                                      <p:tavLst>
                                        <p:tav tm="0">
                                          <p:val>
                                            <p:fltVal val="360"/>
                                          </p:val>
                                        </p:tav>
                                        <p:tav tm="100000">
                                          <p:val>
                                            <p:fltVal val="0"/>
                                          </p:val>
                                        </p:tav>
                                      </p:tavLst>
                                    </p:anim>
                                    <p:animEffect transition="in" filter="fade">
                                      <p:cBhvr>
                                        <p:cTn id="38" dur="500"/>
                                        <p:tgtEl>
                                          <p:spTgt spid="12"/>
                                        </p:tgtEl>
                                      </p:cBhvr>
                                    </p:animEffect>
                                  </p:childTnLst>
                                </p:cTn>
                              </p:par>
                            </p:childTnLst>
                          </p:cTn>
                        </p:par>
                        <p:par>
                          <p:cTn id="39" fill="hold">
                            <p:stCondLst>
                              <p:cond delay="1500"/>
                            </p:stCondLst>
                            <p:childTnLst>
                              <p:par>
                                <p:cTn id="40" presetID="10" presetClass="entr" presetSubtype="0" fill="hold" grpId="0" nodeType="afterEffect">
                                  <p:stCondLst>
                                    <p:cond delay="50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000"/>
                                        <p:tgtEl>
                                          <p:spTgt spid="11"/>
                                        </p:tgtEl>
                                      </p:cBhvr>
                                    </p:animEffect>
                                  </p:childTnLst>
                                </p:cTn>
                              </p:par>
                              <p:par>
                                <p:cTn id="43" presetID="3" presetClass="emph" presetSubtype="2" fill="hold" grpId="1" nodeType="withEffect">
                                  <p:stCondLst>
                                    <p:cond delay="0"/>
                                  </p:stCondLst>
                                  <p:childTnLst>
                                    <p:animClr clrSpc="rgb" dir="cw">
                                      <p:cBhvr override="childStyle">
                                        <p:cTn id="44" dur="2000" fill="hold"/>
                                        <p:tgtEl>
                                          <p:spTgt spid="4"/>
                                        </p:tgtEl>
                                        <p:attrNameLst>
                                          <p:attrName>style.color</p:attrName>
                                        </p:attrNameLst>
                                      </p:cBhvr>
                                      <p:to>
                                        <a:schemeClr val="accent2"/>
                                      </p:to>
                                    </p:animClr>
                                  </p:childTnLst>
                                </p:cTn>
                              </p:par>
                              <p:par>
                                <p:cTn id="45" presetID="3" presetClass="emph" presetSubtype="2" fill="hold" grpId="1" nodeType="withEffect">
                                  <p:stCondLst>
                                    <p:cond delay="0"/>
                                  </p:stCondLst>
                                  <p:childTnLst>
                                    <p:animClr clrSpc="rgb" dir="cw">
                                      <p:cBhvr override="childStyle">
                                        <p:cTn id="46" dur="2000" fill="hold"/>
                                        <p:tgtEl>
                                          <p:spTgt spid="2"/>
                                        </p:tgtEl>
                                        <p:attrNameLst>
                                          <p:attrName>style.color</p:attrName>
                                        </p:attrNameLst>
                                      </p:cBhvr>
                                      <p:to>
                                        <a:schemeClr val="accent2"/>
                                      </p:to>
                                    </p:animClr>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par>
                          <p:cTn id="52" fill="hold">
                            <p:stCondLst>
                              <p:cond delay="500"/>
                            </p:stCondLst>
                            <p:childTnLst>
                              <p:par>
                                <p:cTn id="53" presetID="49" presetClass="exit" presetSubtype="0" accel="100000" fill="hold" nodeType="afterEffect">
                                  <p:stCondLst>
                                    <p:cond delay="0"/>
                                  </p:stCondLst>
                                  <p:childTnLst>
                                    <p:anim calcmode="lin" valueType="num">
                                      <p:cBhvr>
                                        <p:cTn id="54" dur="500"/>
                                        <p:tgtEl>
                                          <p:spTgt spid="12"/>
                                        </p:tgtEl>
                                        <p:attrNameLst>
                                          <p:attrName>ppt_w</p:attrName>
                                        </p:attrNameLst>
                                      </p:cBhvr>
                                      <p:tavLst>
                                        <p:tav tm="0">
                                          <p:val>
                                            <p:strVal val="ppt_w"/>
                                          </p:val>
                                        </p:tav>
                                        <p:tav tm="100000">
                                          <p:val>
                                            <p:fltVal val="0"/>
                                          </p:val>
                                        </p:tav>
                                      </p:tavLst>
                                    </p:anim>
                                    <p:anim calcmode="lin" valueType="num">
                                      <p:cBhvr>
                                        <p:cTn id="55" dur="500"/>
                                        <p:tgtEl>
                                          <p:spTgt spid="12"/>
                                        </p:tgtEl>
                                        <p:attrNameLst>
                                          <p:attrName>ppt_h</p:attrName>
                                        </p:attrNameLst>
                                      </p:cBhvr>
                                      <p:tavLst>
                                        <p:tav tm="0">
                                          <p:val>
                                            <p:strVal val="ppt_h"/>
                                          </p:val>
                                        </p:tav>
                                        <p:tav tm="100000">
                                          <p:val>
                                            <p:fltVal val="0"/>
                                          </p:val>
                                        </p:tav>
                                      </p:tavLst>
                                    </p:anim>
                                    <p:anim calcmode="lin" valueType="num">
                                      <p:cBhvr>
                                        <p:cTn id="56" dur="500"/>
                                        <p:tgtEl>
                                          <p:spTgt spid="12"/>
                                        </p:tgtEl>
                                        <p:attrNameLst>
                                          <p:attrName>style.rotation</p:attrName>
                                        </p:attrNameLst>
                                      </p:cBhvr>
                                      <p:tavLst>
                                        <p:tav tm="0">
                                          <p:val>
                                            <p:fltVal val="0"/>
                                          </p:val>
                                        </p:tav>
                                        <p:tav tm="100000">
                                          <p:val>
                                            <p:fltVal val="360"/>
                                          </p:val>
                                        </p:tav>
                                      </p:tavLst>
                                    </p:anim>
                                    <p:animEffect transition="out" filter="fade">
                                      <p:cBhvr>
                                        <p:cTn id="57" dur="500"/>
                                        <p:tgtEl>
                                          <p:spTgt spid="12"/>
                                        </p:tgtEl>
                                      </p:cBhvr>
                                    </p:animEffect>
                                    <p:set>
                                      <p:cBhvr>
                                        <p:cTn id="58" dur="1" fill="hold">
                                          <p:stCondLst>
                                            <p:cond delay="499"/>
                                          </p:stCondLst>
                                        </p:cTn>
                                        <p:tgtEl>
                                          <p:spTgt spid="12"/>
                                        </p:tgtEl>
                                        <p:attrNameLst>
                                          <p:attrName>style.visibility</p:attrName>
                                        </p:attrNameLst>
                                      </p:cBhvr>
                                      <p:to>
                                        <p:strVal val="hidden"/>
                                      </p:to>
                                    </p:set>
                                  </p:childTnLst>
                                </p:cTn>
                              </p:par>
                            </p:childTnLst>
                          </p:cTn>
                        </p:par>
                        <p:par>
                          <p:cTn id="59" fill="hold">
                            <p:stCondLst>
                              <p:cond delay="1000"/>
                            </p:stCondLst>
                            <p:childTnLst>
                              <p:par>
                                <p:cTn id="60" presetID="49" presetClass="entr" presetSubtype="0" decel="10000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 calcmode="lin" valueType="num">
                                      <p:cBhvr>
                                        <p:cTn id="64" dur="500" fill="hold"/>
                                        <p:tgtEl>
                                          <p:spTgt spid="21"/>
                                        </p:tgtEl>
                                        <p:attrNameLst>
                                          <p:attrName>style.rotation</p:attrName>
                                        </p:attrNameLst>
                                      </p:cBhvr>
                                      <p:tavLst>
                                        <p:tav tm="0">
                                          <p:val>
                                            <p:fltVal val="360"/>
                                          </p:val>
                                        </p:tav>
                                        <p:tav tm="100000">
                                          <p:val>
                                            <p:fltVal val="0"/>
                                          </p:val>
                                        </p:tav>
                                      </p:tavLst>
                                    </p:anim>
                                    <p:animEffect transition="in" filter="fade">
                                      <p:cBhvr>
                                        <p:cTn id="65" dur="500"/>
                                        <p:tgtEl>
                                          <p:spTgt spid="21"/>
                                        </p:tgtEl>
                                      </p:cBhvr>
                                    </p:animEffect>
                                  </p:childTnLst>
                                </p:cTn>
                              </p:par>
                            </p:childTnLst>
                          </p:cTn>
                        </p:par>
                        <p:par>
                          <p:cTn id="66" fill="hold">
                            <p:stCondLst>
                              <p:cond delay="1500"/>
                            </p:stCondLst>
                            <p:childTnLst>
                              <p:par>
                                <p:cTn id="67" presetID="10" presetClass="entr" presetSubtype="0" fill="hold" grpId="0" nodeType="afterEffect">
                                  <p:stCondLst>
                                    <p:cond delay="50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2000"/>
                                        <p:tgtEl>
                                          <p:spTgt spid="16"/>
                                        </p:tgtEl>
                                      </p:cBhvr>
                                    </p:animEffect>
                                  </p:childTnLst>
                                </p:cTn>
                              </p:par>
                              <p:par>
                                <p:cTn id="70" presetID="3" presetClass="emph" presetSubtype="2" fill="hold" grpId="1" nodeType="withEffect">
                                  <p:stCondLst>
                                    <p:cond delay="0"/>
                                  </p:stCondLst>
                                  <p:childTnLst>
                                    <p:animClr clrSpc="rgb" dir="cw">
                                      <p:cBhvr override="childStyle">
                                        <p:cTn id="71" dur="2000" fill="hold"/>
                                        <p:tgtEl>
                                          <p:spTgt spid="10"/>
                                        </p:tgtEl>
                                        <p:attrNameLst>
                                          <p:attrName>style.color</p:attrName>
                                        </p:attrNameLst>
                                      </p:cBhvr>
                                      <p:to>
                                        <a:schemeClr val="accent2"/>
                                      </p:to>
                                    </p:animClr>
                                  </p:childTnLst>
                                </p:cTn>
                              </p:par>
                              <p:par>
                                <p:cTn id="72" presetID="3" presetClass="emph" presetSubtype="2" fill="hold" grpId="1" nodeType="withEffect">
                                  <p:stCondLst>
                                    <p:cond delay="0"/>
                                  </p:stCondLst>
                                  <p:childTnLst>
                                    <p:animClr clrSpc="rgb" dir="cw">
                                      <p:cBhvr override="childStyle">
                                        <p:cTn id="73" dur="2000" fill="hold"/>
                                        <p:tgtEl>
                                          <p:spTgt spid="11"/>
                                        </p:tgtEl>
                                        <p:attrNameLst>
                                          <p:attrName>style.color</p:attrName>
                                        </p:attrNameLst>
                                      </p:cBhvr>
                                      <p:to>
                                        <a:schemeClr val="accent2"/>
                                      </p:to>
                                    </p:animClr>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500"/>
                            </p:stCondLst>
                            <p:childTnLst>
                              <p:par>
                                <p:cTn id="80" presetID="49" presetClass="exit" presetSubtype="0" accel="100000" fill="hold" nodeType="afterEffect">
                                  <p:stCondLst>
                                    <p:cond delay="0"/>
                                  </p:stCondLst>
                                  <p:childTnLst>
                                    <p:anim calcmode="lin" valueType="num">
                                      <p:cBhvr>
                                        <p:cTn id="81" dur="500"/>
                                        <p:tgtEl>
                                          <p:spTgt spid="21"/>
                                        </p:tgtEl>
                                        <p:attrNameLst>
                                          <p:attrName>ppt_w</p:attrName>
                                        </p:attrNameLst>
                                      </p:cBhvr>
                                      <p:tavLst>
                                        <p:tav tm="0">
                                          <p:val>
                                            <p:strVal val="ppt_w"/>
                                          </p:val>
                                        </p:tav>
                                        <p:tav tm="100000">
                                          <p:val>
                                            <p:fltVal val="0"/>
                                          </p:val>
                                        </p:tav>
                                      </p:tavLst>
                                    </p:anim>
                                    <p:anim calcmode="lin" valueType="num">
                                      <p:cBhvr>
                                        <p:cTn id="82" dur="500"/>
                                        <p:tgtEl>
                                          <p:spTgt spid="21"/>
                                        </p:tgtEl>
                                        <p:attrNameLst>
                                          <p:attrName>ppt_h</p:attrName>
                                        </p:attrNameLst>
                                      </p:cBhvr>
                                      <p:tavLst>
                                        <p:tav tm="0">
                                          <p:val>
                                            <p:strVal val="ppt_h"/>
                                          </p:val>
                                        </p:tav>
                                        <p:tav tm="100000">
                                          <p:val>
                                            <p:fltVal val="0"/>
                                          </p:val>
                                        </p:tav>
                                      </p:tavLst>
                                    </p:anim>
                                    <p:anim calcmode="lin" valueType="num">
                                      <p:cBhvr>
                                        <p:cTn id="83" dur="500"/>
                                        <p:tgtEl>
                                          <p:spTgt spid="21"/>
                                        </p:tgtEl>
                                        <p:attrNameLst>
                                          <p:attrName>style.rotation</p:attrName>
                                        </p:attrNameLst>
                                      </p:cBhvr>
                                      <p:tavLst>
                                        <p:tav tm="0">
                                          <p:val>
                                            <p:fltVal val="0"/>
                                          </p:val>
                                        </p:tav>
                                        <p:tav tm="100000">
                                          <p:val>
                                            <p:fltVal val="360"/>
                                          </p:val>
                                        </p:tav>
                                      </p:tavLst>
                                    </p:anim>
                                    <p:animEffect transition="out" filter="fade">
                                      <p:cBhvr>
                                        <p:cTn id="84" dur="500"/>
                                        <p:tgtEl>
                                          <p:spTgt spid="21"/>
                                        </p:tgtEl>
                                      </p:cBhvr>
                                    </p:animEffect>
                                    <p:set>
                                      <p:cBhvr>
                                        <p:cTn id="85" dur="1" fill="hold">
                                          <p:stCondLst>
                                            <p:cond delay="499"/>
                                          </p:stCondLst>
                                        </p:cTn>
                                        <p:tgtEl>
                                          <p:spTgt spid="21"/>
                                        </p:tgtEl>
                                        <p:attrNameLst>
                                          <p:attrName>style.visibility</p:attrName>
                                        </p:attrNameLst>
                                      </p:cBhvr>
                                      <p:to>
                                        <p:strVal val="hidden"/>
                                      </p:to>
                                    </p:set>
                                  </p:childTnLst>
                                </p:cTn>
                              </p:par>
                            </p:childTnLst>
                          </p:cTn>
                        </p:par>
                        <p:par>
                          <p:cTn id="86" fill="hold">
                            <p:stCondLst>
                              <p:cond delay="1000"/>
                            </p:stCondLst>
                            <p:childTnLst>
                              <p:par>
                                <p:cTn id="87" presetID="49" presetClass="entr" presetSubtype="0" decel="100000" fill="hold"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500" fill="hold"/>
                                        <p:tgtEl>
                                          <p:spTgt spid="19"/>
                                        </p:tgtEl>
                                        <p:attrNameLst>
                                          <p:attrName>ppt_w</p:attrName>
                                        </p:attrNameLst>
                                      </p:cBhvr>
                                      <p:tavLst>
                                        <p:tav tm="0">
                                          <p:val>
                                            <p:fltVal val="0"/>
                                          </p:val>
                                        </p:tav>
                                        <p:tav tm="100000">
                                          <p:val>
                                            <p:strVal val="#ppt_w"/>
                                          </p:val>
                                        </p:tav>
                                      </p:tavLst>
                                    </p:anim>
                                    <p:anim calcmode="lin" valueType="num">
                                      <p:cBhvr>
                                        <p:cTn id="90" dur="500" fill="hold"/>
                                        <p:tgtEl>
                                          <p:spTgt spid="19"/>
                                        </p:tgtEl>
                                        <p:attrNameLst>
                                          <p:attrName>ppt_h</p:attrName>
                                        </p:attrNameLst>
                                      </p:cBhvr>
                                      <p:tavLst>
                                        <p:tav tm="0">
                                          <p:val>
                                            <p:fltVal val="0"/>
                                          </p:val>
                                        </p:tav>
                                        <p:tav tm="100000">
                                          <p:val>
                                            <p:strVal val="#ppt_h"/>
                                          </p:val>
                                        </p:tav>
                                      </p:tavLst>
                                    </p:anim>
                                    <p:anim calcmode="lin" valueType="num">
                                      <p:cBhvr>
                                        <p:cTn id="91" dur="500" fill="hold"/>
                                        <p:tgtEl>
                                          <p:spTgt spid="19"/>
                                        </p:tgtEl>
                                        <p:attrNameLst>
                                          <p:attrName>style.rotation</p:attrName>
                                        </p:attrNameLst>
                                      </p:cBhvr>
                                      <p:tavLst>
                                        <p:tav tm="0">
                                          <p:val>
                                            <p:fltVal val="360"/>
                                          </p:val>
                                        </p:tav>
                                        <p:tav tm="100000">
                                          <p:val>
                                            <p:fltVal val="0"/>
                                          </p:val>
                                        </p:tav>
                                      </p:tavLst>
                                    </p:anim>
                                    <p:animEffect transition="in" filter="fade">
                                      <p:cBhvr>
                                        <p:cTn id="92" dur="500"/>
                                        <p:tgtEl>
                                          <p:spTgt spid="19"/>
                                        </p:tgtEl>
                                      </p:cBhvr>
                                    </p:animEffect>
                                  </p:childTnLst>
                                </p:cTn>
                              </p:par>
                            </p:childTnLst>
                          </p:cTn>
                        </p:par>
                        <p:par>
                          <p:cTn id="93" fill="hold">
                            <p:stCondLst>
                              <p:cond delay="1500"/>
                            </p:stCondLst>
                            <p:childTnLst>
                              <p:par>
                                <p:cTn id="94" presetID="10" presetClass="entr" presetSubtype="0" fill="hold" grpId="0" nodeType="afterEffect">
                                  <p:stCondLst>
                                    <p:cond delay="500"/>
                                  </p:stCondLst>
                                  <p:childTnLst>
                                    <p:set>
                                      <p:cBhvr>
                                        <p:cTn id="95" dur="1" fill="hold">
                                          <p:stCondLst>
                                            <p:cond delay="0"/>
                                          </p:stCondLst>
                                        </p:cTn>
                                        <p:tgtEl>
                                          <p:spTgt spid="18"/>
                                        </p:tgtEl>
                                        <p:attrNameLst>
                                          <p:attrName>style.visibility</p:attrName>
                                        </p:attrNameLst>
                                      </p:cBhvr>
                                      <p:to>
                                        <p:strVal val="visible"/>
                                      </p:to>
                                    </p:set>
                                    <p:animEffect transition="in" filter="fade">
                                      <p:cBhvr>
                                        <p:cTn id="96" dur="2000"/>
                                        <p:tgtEl>
                                          <p:spTgt spid="18"/>
                                        </p:tgtEl>
                                      </p:cBhvr>
                                    </p:animEffect>
                                  </p:childTnLst>
                                </p:cTn>
                              </p:par>
                              <p:par>
                                <p:cTn id="97" presetID="3" presetClass="emph" presetSubtype="2" fill="hold" grpId="1" nodeType="withEffect">
                                  <p:stCondLst>
                                    <p:cond delay="0"/>
                                  </p:stCondLst>
                                  <p:childTnLst>
                                    <p:animClr clrSpc="rgb" dir="cw">
                                      <p:cBhvr override="childStyle">
                                        <p:cTn id="98" dur="2000" fill="hold"/>
                                        <p:tgtEl>
                                          <p:spTgt spid="15"/>
                                        </p:tgtEl>
                                        <p:attrNameLst>
                                          <p:attrName>style.color</p:attrName>
                                        </p:attrNameLst>
                                      </p:cBhvr>
                                      <p:to>
                                        <a:schemeClr val="accent2"/>
                                      </p:to>
                                    </p:animClr>
                                  </p:childTnLst>
                                </p:cTn>
                              </p:par>
                              <p:par>
                                <p:cTn id="99" presetID="3" presetClass="emph" presetSubtype="2" fill="hold" grpId="1" nodeType="withEffect">
                                  <p:stCondLst>
                                    <p:cond delay="0"/>
                                  </p:stCondLst>
                                  <p:childTnLst>
                                    <p:animClr clrSpc="rgb" dir="cw">
                                      <p:cBhvr override="childStyle">
                                        <p:cTn id="100" dur="2000" fill="hold"/>
                                        <p:tgtEl>
                                          <p:spTgt spid="1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5" grpId="0"/>
      <p:bldP spid="15" grpId="1"/>
      <p:bldP spid="4" grpId="0"/>
      <p:bldP spid="4" grpId="1"/>
      <p:bldP spid="10" grpId="0"/>
      <p:bldP spid="10" grpId="1"/>
      <p:bldP spid="11" grpId="0"/>
      <p:bldP spid="11" grpId="1"/>
      <p:bldP spid="16" grpId="0"/>
      <p:bldP spid="16" grpId="1"/>
      <p:bldP spid="18" grpId="0"/>
      <p:bldP spid="17"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a14:imgEffect>
                  </a14:imgLayer>
                </a14:imgProps>
              </a:ext>
            </a:extLst>
          </a:blip>
          <a:srcRect/>
          <a:stretch>
            <a:fillRect l="-25000" r="-25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181E66-5BD9-47E7-B9A9-5642F3958D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8086" y="5459586"/>
            <a:ext cx="990751" cy="1254115"/>
          </a:xfrm>
          <a:prstGeom prst="rect">
            <a:avLst/>
          </a:prstGeom>
          <a:effectLst>
            <a:glow rad="101600">
              <a:srgbClr val="8A6083">
                <a:alpha val="86667"/>
              </a:srgbClr>
            </a:glow>
          </a:effectLst>
        </p:spPr>
      </p:pic>
      <p:sp>
        <p:nvSpPr>
          <p:cNvPr id="5" name="TextBox 4">
            <a:extLst>
              <a:ext uri="{FF2B5EF4-FFF2-40B4-BE49-F238E27FC236}">
                <a16:creationId xmlns:a16="http://schemas.microsoft.com/office/drawing/2014/main" id="{BA6BF15F-CD23-4EA8-B98B-7FF908873839}"/>
              </a:ext>
            </a:extLst>
          </p:cNvPr>
          <p:cNvSpPr txBox="1"/>
          <p:nvPr/>
        </p:nvSpPr>
        <p:spPr>
          <a:xfrm>
            <a:off x="294198" y="6143750"/>
            <a:ext cx="7526293" cy="523220"/>
          </a:xfrm>
          <a:prstGeom prst="rect">
            <a:avLst/>
          </a:prstGeom>
          <a:solidFill>
            <a:srgbClr val="FFFFFF">
              <a:alpha val="50196"/>
            </a:srgbClr>
          </a:solidFill>
          <a:effectLst>
            <a:softEdge rad="63500"/>
          </a:effectLst>
        </p:spPr>
        <p:txBody>
          <a:bodyPr wrap="square" rtlCol="0">
            <a:spAutoFit/>
            <a:scene3d>
              <a:camera prst="orthographicFront"/>
              <a:lightRig rig="threePt" dir="t"/>
            </a:scene3d>
            <a:sp3d extrusionH="57150">
              <a:bevelT w="38100" h="38100"/>
            </a:sp3d>
          </a:bodyPr>
          <a:lstStyle/>
          <a:p>
            <a:pPr algn="r"/>
            <a:r>
              <a:rPr lang="en-US" sz="2800" dirty="0">
                <a:ln>
                  <a:solidFill>
                    <a:schemeClr val="tx1"/>
                  </a:solidFill>
                </a:ln>
                <a:solidFill>
                  <a:srgbClr val="8A6083"/>
                </a:solidFill>
                <a:latin typeface="SunSplash" panose="00000400000000000000" pitchFamily="2" charset="0"/>
              </a:rPr>
              <a:t>“Something’s Just not Right”</a:t>
            </a:r>
          </a:p>
        </p:txBody>
      </p:sp>
    </p:spTree>
    <p:extLst>
      <p:ext uri="{BB962C8B-B14F-4D97-AF65-F5344CB8AC3E}">
        <p14:creationId xmlns:p14="http://schemas.microsoft.com/office/powerpoint/2010/main" val="2766447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40000"/>
                    </a14:imgEffect>
                  </a14:imgLayer>
                </a14:imgProps>
              </a:ext>
            </a:extLst>
          </a:blip>
          <a:srcRect/>
          <a:stretch>
            <a:fillRect l="-25000" r="-25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053A7B-AA68-43A3-A246-A754C256C9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8086" y="5459586"/>
            <a:ext cx="990751" cy="1254115"/>
          </a:xfrm>
          <a:prstGeom prst="rect">
            <a:avLst/>
          </a:prstGeom>
          <a:effectLst>
            <a:glow rad="101600">
              <a:srgbClr val="8A6083">
                <a:alpha val="86667"/>
              </a:srgbClr>
            </a:glow>
          </a:effectLst>
        </p:spPr>
      </p:pic>
      <p:sp>
        <p:nvSpPr>
          <p:cNvPr id="13" name="TextBox 12">
            <a:extLst>
              <a:ext uri="{FF2B5EF4-FFF2-40B4-BE49-F238E27FC236}">
                <a16:creationId xmlns:a16="http://schemas.microsoft.com/office/drawing/2014/main" id="{87152A95-EEC2-4A09-8E79-B7FCE97D34A5}"/>
              </a:ext>
            </a:extLst>
          </p:cNvPr>
          <p:cNvSpPr txBox="1"/>
          <p:nvPr/>
        </p:nvSpPr>
        <p:spPr>
          <a:xfrm>
            <a:off x="294198" y="6143750"/>
            <a:ext cx="7526293" cy="523220"/>
          </a:xfrm>
          <a:prstGeom prst="rect">
            <a:avLst/>
          </a:prstGeom>
          <a:solidFill>
            <a:srgbClr val="FFFFFF">
              <a:alpha val="50196"/>
            </a:srgbClr>
          </a:solidFill>
          <a:effectLst>
            <a:softEdge rad="63500"/>
          </a:effectLst>
        </p:spPr>
        <p:txBody>
          <a:bodyPr wrap="square" rtlCol="0">
            <a:spAutoFit/>
            <a:scene3d>
              <a:camera prst="orthographicFront"/>
              <a:lightRig rig="threePt" dir="t"/>
            </a:scene3d>
            <a:sp3d extrusionH="57150">
              <a:bevelT w="38100" h="38100"/>
            </a:sp3d>
          </a:bodyPr>
          <a:lstStyle/>
          <a:p>
            <a:pPr algn="r"/>
            <a:r>
              <a:rPr lang="en-US" sz="2800" dirty="0">
                <a:ln>
                  <a:solidFill>
                    <a:schemeClr val="tx1"/>
                  </a:solidFill>
                </a:ln>
                <a:solidFill>
                  <a:srgbClr val="8A6083"/>
                </a:solidFill>
                <a:latin typeface="SunSplash" panose="00000400000000000000" pitchFamily="2" charset="0"/>
              </a:rPr>
              <a:t>“Something’s Just not Right”</a:t>
            </a:r>
          </a:p>
        </p:txBody>
      </p:sp>
      <p:pic>
        <p:nvPicPr>
          <p:cNvPr id="2050" name="Picture 2" descr="Related image">
            <a:extLst>
              <a:ext uri="{FF2B5EF4-FFF2-40B4-BE49-F238E27FC236}">
                <a16:creationId xmlns:a16="http://schemas.microsoft.com/office/drawing/2014/main" id="{3BB6D0FE-7B09-40AD-B928-7A79F51439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284" y="1359073"/>
            <a:ext cx="7183002" cy="4631539"/>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75354DA7-1AC4-4858-B74D-63A62737D4C3}"/>
              </a:ext>
            </a:extLst>
          </p:cNvPr>
          <p:cNvSpPr/>
          <p:nvPr/>
        </p:nvSpPr>
        <p:spPr>
          <a:xfrm rot="21311890">
            <a:off x="593803" y="428152"/>
            <a:ext cx="3958225" cy="2155732"/>
          </a:xfrm>
          <a:custGeom>
            <a:avLst/>
            <a:gdLst>
              <a:gd name="connsiteX0" fmla="*/ 0 w 3958225"/>
              <a:gd name="connsiteY0" fmla="*/ 292486 h 1754879"/>
              <a:gd name="connsiteX1" fmla="*/ 292486 w 3958225"/>
              <a:gd name="connsiteY1" fmla="*/ 0 h 1754879"/>
              <a:gd name="connsiteX2" fmla="*/ 659704 w 3958225"/>
              <a:gd name="connsiteY2" fmla="*/ 0 h 1754879"/>
              <a:gd name="connsiteX3" fmla="*/ 659704 w 3958225"/>
              <a:gd name="connsiteY3" fmla="*/ 0 h 1754879"/>
              <a:gd name="connsiteX4" fmla="*/ 1649260 w 3958225"/>
              <a:gd name="connsiteY4" fmla="*/ 0 h 1754879"/>
              <a:gd name="connsiteX5" fmla="*/ 3665739 w 3958225"/>
              <a:gd name="connsiteY5" fmla="*/ 0 h 1754879"/>
              <a:gd name="connsiteX6" fmla="*/ 3958225 w 3958225"/>
              <a:gd name="connsiteY6" fmla="*/ 292486 h 1754879"/>
              <a:gd name="connsiteX7" fmla="*/ 3958225 w 3958225"/>
              <a:gd name="connsiteY7" fmla="*/ 1023679 h 1754879"/>
              <a:gd name="connsiteX8" fmla="*/ 3958225 w 3958225"/>
              <a:gd name="connsiteY8" fmla="*/ 1023679 h 1754879"/>
              <a:gd name="connsiteX9" fmla="*/ 3958225 w 3958225"/>
              <a:gd name="connsiteY9" fmla="*/ 1462399 h 1754879"/>
              <a:gd name="connsiteX10" fmla="*/ 3958225 w 3958225"/>
              <a:gd name="connsiteY10" fmla="*/ 1462393 h 1754879"/>
              <a:gd name="connsiteX11" fmla="*/ 3665739 w 3958225"/>
              <a:gd name="connsiteY11" fmla="*/ 1754879 h 1754879"/>
              <a:gd name="connsiteX12" fmla="*/ 1649260 w 3958225"/>
              <a:gd name="connsiteY12" fmla="*/ 1754879 h 1754879"/>
              <a:gd name="connsiteX13" fmla="*/ 1970365 w 3958225"/>
              <a:gd name="connsiteY13" fmla="*/ 2104328 h 1754879"/>
              <a:gd name="connsiteX14" fmla="*/ 659704 w 3958225"/>
              <a:gd name="connsiteY14" fmla="*/ 1754879 h 1754879"/>
              <a:gd name="connsiteX15" fmla="*/ 292486 w 3958225"/>
              <a:gd name="connsiteY15" fmla="*/ 1754879 h 1754879"/>
              <a:gd name="connsiteX16" fmla="*/ 0 w 3958225"/>
              <a:gd name="connsiteY16" fmla="*/ 1462393 h 1754879"/>
              <a:gd name="connsiteX17" fmla="*/ 0 w 3958225"/>
              <a:gd name="connsiteY17" fmla="*/ 1462399 h 1754879"/>
              <a:gd name="connsiteX18" fmla="*/ 0 w 3958225"/>
              <a:gd name="connsiteY18" fmla="*/ 1023679 h 1754879"/>
              <a:gd name="connsiteX19" fmla="*/ 0 w 3958225"/>
              <a:gd name="connsiteY19" fmla="*/ 1023679 h 1754879"/>
              <a:gd name="connsiteX20" fmla="*/ 0 w 3958225"/>
              <a:gd name="connsiteY20" fmla="*/ 292486 h 1754879"/>
              <a:gd name="connsiteX0" fmla="*/ 0 w 3958225"/>
              <a:gd name="connsiteY0" fmla="*/ 292486 h 2104328"/>
              <a:gd name="connsiteX1" fmla="*/ 292486 w 3958225"/>
              <a:gd name="connsiteY1" fmla="*/ 0 h 2104328"/>
              <a:gd name="connsiteX2" fmla="*/ 659704 w 3958225"/>
              <a:gd name="connsiteY2" fmla="*/ 0 h 2104328"/>
              <a:gd name="connsiteX3" fmla="*/ 659704 w 3958225"/>
              <a:gd name="connsiteY3" fmla="*/ 0 h 2104328"/>
              <a:gd name="connsiteX4" fmla="*/ 1649260 w 3958225"/>
              <a:gd name="connsiteY4" fmla="*/ 0 h 2104328"/>
              <a:gd name="connsiteX5" fmla="*/ 3665739 w 3958225"/>
              <a:gd name="connsiteY5" fmla="*/ 0 h 2104328"/>
              <a:gd name="connsiteX6" fmla="*/ 3958225 w 3958225"/>
              <a:gd name="connsiteY6" fmla="*/ 292486 h 2104328"/>
              <a:gd name="connsiteX7" fmla="*/ 3958225 w 3958225"/>
              <a:gd name="connsiteY7" fmla="*/ 1023679 h 2104328"/>
              <a:gd name="connsiteX8" fmla="*/ 3958225 w 3958225"/>
              <a:gd name="connsiteY8" fmla="*/ 1023679 h 2104328"/>
              <a:gd name="connsiteX9" fmla="*/ 3958225 w 3958225"/>
              <a:gd name="connsiteY9" fmla="*/ 1462399 h 2104328"/>
              <a:gd name="connsiteX10" fmla="*/ 3958225 w 3958225"/>
              <a:gd name="connsiteY10" fmla="*/ 1462393 h 2104328"/>
              <a:gd name="connsiteX11" fmla="*/ 3665739 w 3958225"/>
              <a:gd name="connsiteY11" fmla="*/ 1754879 h 2104328"/>
              <a:gd name="connsiteX12" fmla="*/ 1373241 w 3958225"/>
              <a:gd name="connsiteY12" fmla="*/ 1746257 h 2104328"/>
              <a:gd name="connsiteX13" fmla="*/ 1970365 w 3958225"/>
              <a:gd name="connsiteY13" fmla="*/ 2104328 h 2104328"/>
              <a:gd name="connsiteX14" fmla="*/ 659704 w 3958225"/>
              <a:gd name="connsiteY14" fmla="*/ 1754879 h 2104328"/>
              <a:gd name="connsiteX15" fmla="*/ 292486 w 3958225"/>
              <a:gd name="connsiteY15" fmla="*/ 1754879 h 2104328"/>
              <a:gd name="connsiteX16" fmla="*/ 0 w 3958225"/>
              <a:gd name="connsiteY16" fmla="*/ 1462393 h 2104328"/>
              <a:gd name="connsiteX17" fmla="*/ 0 w 3958225"/>
              <a:gd name="connsiteY17" fmla="*/ 1462399 h 2104328"/>
              <a:gd name="connsiteX18" fmla="*/ 0 w 3958225"/>
              <a:gd name="connsiteY18" fmla="*/ 1023679 h 2104328"/>
              <a:gd name="connsiteX19" fmla="*/ 0 w 3958225"/>
              <a:gd name="connsiteY19" fmla="*/ 1023679 h 2104328"/>
              <a:gd name="connsiteX20" fmla="*/ 0 w 3958225"/>
              <a:gd name="connsiteY20" fmla="*/ 292486 h 2104328"/>
              <a:gd name="connsiteX0" fmla="*/ 0 w 3958225"/>
              <a:gd name="connsiteY0" fmla="*/ 292486 h 2155732"/>
              <a:gd name="connsiteX1" fmla="*/ 292486 w 3958225"/>
              <a:gd name="connsiteY1" fmla="*/ 0 h 2155732"/>
              <a:gd name="connsiteX2" fmla="*/ 659704 w 3958225"/>
              <a:gd name="connsiteY2" fmla="*/ 0 h 2155732"/>
              <a:gd name="connsiteX3" fmla="*/ 659704 w 3958225"/>
              <a:gd name="connsiteY3" fmla="*/ 0 h 2155732"/>
              <a:gd name="connsiteX4" fmla="*/ 1649260 w 3958225"/>
              <a:gd name="connsiteY4" fmla="*/ 0 h 2155732"/>
              <a:gd name="connsiteX5" fmla="*/ 3665739 w 3958225"/>
              <a:gd name="connsiteY5" fmla="*/ 0 h 2155732"/>
              <a:gd name="connsiteX6" fmla="*/ 3958225 w 3958225"/>
              <a:gd name="connsiteY6" fmla="*/ 292486 h 2155732"/>
              <a:gd name="connsiteX7" fmla="*/ 3958225 w 3958225"/>
              <a:gd name="connsiteY7" fmla="*/ 1023679 h 2155732"/>
              <a:gd name="connsiteX8" fmla="*/ 3958225 w 3958225"/>
              <a:gd name="connsiteY8" fmla="*/ 1023679 h 2155732"/>
              <a:gd name="connsiteX9" fmla="*/ 3958225 w 3958225"/>
              <a:gd name="connsiteY9" fmla="*/ 1462399 h 2155732"/>
              <a:gd name="connsiteX10" fmla="*/ 3958225 w 3958225"/>
              <a:gd name="connsiteY10" fmla="*/ 1462393 h 2155732"/>
              <a:gd name="connsiteX11" fmla="*/ 3665739 w 3958225"/>
              <a:gd name="connsiteY11" fmla="*/ 1754879 h 2155732"/>
              <a:gd name="connsiteX12" fmla="*/ 1373241 w 3958225"/>
              <a:gd name="connsiteY12" fmla="*/ 1746257 h 2155732"/>
              <a:gd name="connsiteX13" fmla="*/ 2235507 w 3958225"/>
              <a:gd name="connsiteY13" fmla="*/ 2155732 h 2155732"/>
              <a:gd name="connsiteX14" fmla="*/ 659704 w 3958225"/>
              <a:gd name="connsiteY14" fmla="*/ 1754879 h 2155732"/>
              <a:gd name="connsiteX15" fmla="*/ 292486 w 3958225"/>
              <a:gd name="connsiteY15" fmla="*/ 1754879 h 2155732"/>
              <a:gd name="connsiteX16" fmla="*/ 0 w 3958225"/>
              <a:gd name="connsiteY16" fmla="*/ 1462393 h 2155732"/>
              <a:gd name="connsiteX17" fmla="*/ 0 w 3958225"/>
              <a:gd name="connsiteY17" fmla="*/ 1462399 h 2155732"/>
              <a:gd name="connsiteX18" fmla="*/ 0 w 3958225"/>
              <a:gd name="connsiteY18" fmla="*/ 1023679 h 2155732"/>
              <a:gd name="connsiteX19" fmla="*/ 0 w 3958225"/>
              <a:gd name="connsiteY19" fmla="*/ 1023679 h 2155732"/>
              <a:gd name="connsiteX20" fmla="*/ 0 w 3958225"/>
              <a:gd name="connsiteY20" fmla="*/ 292486 h 215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8225" h="2155732">
                <a:moveTo>
                  <a:pt x="0" y="292486"/>
                </a:moveTo>
                <a:cubicBezTo>
                  <a:pt x="0" y="130950"/>
                  <a:pt x="130950" y="0"/>
                  <a:pt x="292486" y="0"/>
                </a:cubicBezTo>
                <a:lnTo>
                  <a:pt x="659704" y="0"/>
                </a:lnTo>
                <a:lnTo>
                  <a:pt x="659704" y="0"/>
                </a:lnTo>
                <a:lnTo>
                  <a:pt x="1649260" y="0"/>
                </a:lnTo>
                <a:lnTo>
                  <a:pt x="3665739" y="0"/>
                </a:lnTo>
                <a:cubicBezTo>
                  <a:pt x="3827275" y="0"/>
                  <a:pt x="3958225" y="130950"/>
                  <a:pt x="3958225" y="292486"/>
                </a:cubicBezTo>
                <a:lnTo>
                  <a:pt x="3958225" y="1023679"/>
                </a:lnTo>
                <a:lnTo>
                  <a:pt x="3958225" y="1023679"/>
                </a:lnTo>
                <a:lnTo>
                  <a:pt x="3958225" y="1462399"/>
                </a:lnTo>
                <a:lnTo>
                  <a:pt x="3958225" y="1462393"/>
                </a:lnTo>
                <a:cubicBezTo>
                  <a:pt x="3958225" y="1623929"/>
                  <a:pt x="3827275" y="1754879"/>
                  <a:pt x="3665739" y="1754879"/>
                </a:cubicBezTo>
                <a:lnTo>
                  <a:pt x="1373241" y="1746257"/>
                </a:lnTo>
                <a:lnTo>
                  <a:pt x="2235507" y="2155732"/>
                </a:lnTo>
                <a:lnTo>
                  <a:pt x="659704" y="1754879"/>
                </a:lnTo>
                <a:lnTo>
                  <a:pt x="292486" y="1754879"/>
                </a:lnTo>
                <a:cubicBezTo>
                  <a:pt x="130950" y="1754879"/>
                  <a:pt x="0" y="1623929"/>
                  <a:pt x="0" y="1462393"/>
                </a:cubicBezTo>
                <a:lnTo>
                  <a:pt x="0" y="1462399"/>
                </a:lnTo>
                <a:lnTo>
                  <a:pt x="0" y="1023679"/>
                </a:lnTo>
                <a:lnTo>
                  <a:pt x="0" y="1023679"/>
                </a:lnTo>
                <a:lnTo>
                  <a:pt x="0" y="2924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311A79F-4966-492F-8830-B3503FEBB2F4}"/>
              </a:ext>
            </a:extLst>
          </p:cNvPr>
          <p:cNvSpPr txBox="1"/>
          <p:nvPr/>
        </p:nvSpPr>
        <p:spPr>
          <a:xfrm rot="21308230">
            <a:off x="607064" y="430153"/>
            <a:ext cx="4060769" cy="1754326"/>
          </a:xfrm>
          <a:prstGeom prst="rect">
            <a:avLst/>
          </a:prstGeom>
          <a:noFill/>
        </p:spPr>
        <p:txBody>
          <a:bodyPr wrap="square" rtlCol="0">
            <a:spAutoFit/>
          </a:bodyPr>
          <a:lstStyle/>
          <a:p>
            <a:r>
              <a:rPr lang="en-US" b="1" dirty="0"/>
              <a:t>I had a dream, Joseph.  I don’t understand it, not really, but I think it was about a birthday celebration for our Son.  I think that was what it was all about.  The people had been preparing for it for about six weeks. </a:t>
            </a:r>
            <a:endParaRPr lang="en-US" sz="3200" b="1" dirty="0">
              <a:solidFill>
                <a:schemeClr val="bg1"/>
              </a:solidFill>
              <a:latin typeface="SunSplash" panose="00000400000000000000" pitchFamily="2" charset="0"/>
            </a:endParaRPr>
          </a:p>
        </p:txBody>
      </p:sp>
      <p:sp>
        <p:nvSpPr>
          <p:cNvPr id="20" name="Speech Bubble: Rectangle with Corners Rounded 19">
            <a:extLst>
              <a:ext uri="{FF2B5EF4-FFF2-40B4-BE49-F238E27FC236}">
                <a16:creationId xmlns:a16="http://schemas.microsoft.com/office/drawing/2014/main" id="{7DCD3F1C-E59C-4C84-9BF4-BAC172E289B6}"/>
              </a:ext>
            </a:extLst>
          </p:cNvPr>
          <p:cNvSpPr/>
          <p:nvPr/>
        </p:nvSpPr>
        <p:spPr>
          <a:xfrm rot="229769">
            <a:off x="1139081" y="3036577"/>
            <a:ext cx="3958225" cy="2394199"/>
          </a:xfrm>
          <a:custGeom>
            <a:avLst/>
            <a:gdLst>
              <a:gd name="connsiteX0" fmla="*/ 0 w 3958225"/>
              <a:gd name="connsiteY0" fmla="*/ 292486 h 1754879"/>
              <a:gd name="connsiteX1" fmla="*/ 292486 w 3958225"/>
              <a:gd name="connsiteY1" fmla="*/ 0 h 1754879"/>
              <a:gd name="connsiteX2" fmla="*/ 659704 w 3958225"/>
              <a:gd name="connsiteY2" fmla="*/ 0 h 1754879"/>
              <a:gd name="connsiteX3" fmla="*/ 1747794 w 3958225"/>
              <a:gd name="connsiteY3" fmla="*/ -639320 h 1754879"/>
              <a:gd name="connsiteX4" fmla="*/ 1649260 w 3958225"/>
              <a:gd name="connsiteY4" fmla="*/ 0 h 1754879"/>
              <a:gd name="connsiteX5" fmla="*/ 3665739 w 3958225"/>
              <a:gd name="connsiteY5" fmla="*/ 0 h 1754879"/>
              <a:gd name="connsiteX6" fmla="*/ 3958225 w 3958225"/>
              <a:gd name="connsiteY6" fmla="*/ 292486 h 1754879"/>
              <a:gd name="connsiteX7" fmla="*/ 3958225 w 3958225"/>
              <a:gd name="connsiteY7" fmla="*/ 292480 h 1754879"/>
              <a:gd name="connsiteX8" fmla="*/ 3958225 w 3958225"/>
              <a:gd name="connsiteY8" fmla="*/ 292480 h 1754879"/>
              <a:gd name="connsiteX9" fmla="*/ 3958225 w 3958225"/>
              <a:gd name="connsiteY9" fmla="*/ 731200 h 1754879"/>
              <a:gd name="connsiteX10" fmla="*/ 3958225 w 3958225"/>
              <a:gd name="connsiteY10" fmla="*/ 1462393 h 1754879"/>
              <a:gd name="connsiteX11" fmla="*/ 3665739 w 3958225"/>
              <a:gd name="connsiteY11" fmla="*/ 1754879 h 1754879"/>
              <a:gd name="connsiteX12" fmla="*/ 1649260 w 3958225"/>
              <a:gd name="connsiteY12" fmla="*/ 1754879 h 1754879"/>
              <a:gd name="connsiteX13" fmla="*/ 659704 w 3958225"/>
              <a:gd name="connsiteY13" fmla="*/ 1754879 h 1754879"/>
              <a:gd name="connsiteX14" fmla="*/ 659704 w 3958225"/>
              <a:gd name="connsiteY14" fmla="*/ 1754879 h 1754879"/>
              <a:gd name="connsiteX15" fmla="*/ 292486 w 3958225"/>
              <a:gd name="connsiteY15" fmla="*/ 1754879 h 1754879"/>
              <a:gd name="connsiteX16" fmla="*/ 0 w 3958225"/>
              <a:gd name="connsiteY16" fmla="*/ 1462393 h 1754879"/>
              <a:gd name="connsiteX17" fmla="*/ 0 w 3958225"/>
              <a:gd name="connsiteY17" fmla="*/ 731200 h 1754879"/>
              <a:gd name="connsiteX18" fmla="*/ 0 w 3958225"/>
              <a:gd name="connsiteY18" fmla="*/ 292480 h 1754879"/>
              <a:gd name="connsiteX19" fmla="*/ 0 w 3958225"/>
              <a:gd name="connsiteY19" fmla="*/ 292480 h 1754879"/>
              <a:gd name="connsiteX20" fmla="*/ 0 w 3958225"/>
              <a:gd name="connsiteY20" fmla="*/ 292486 h 1754879"/>
              <a:gd name="connsiteX0" fmla="*/ 0 w 3958225"/>
              <a:gd name="connsiteY0" fmla="*/ 931806 h 2394199"/>
              <a:gd name="connsiteX1" fmla="*/ 292486 w 3958225"/>
              <a:gd name="connsiteY1" fmla="*/ 639320 h 2394199"/>
              <a:gd name="connsiteX2" fmla="*/ 659704 w 3958225"/>
              <a:gd name="connsiteY2" fmla="*/ 639320 h 2394199"/>
              <a:gd name="connsiteX3" fmla="*/ 1747794 w 3958225"/>
              <a:gd name="connsiteY3" fmla="*/ 0 h 2394199"/>
              <a:gd name="connsiteX4" fmla="*/ 1133214 w 3958225"/>
              <a:gd name="connsiteY4" fmla="*/ 644770 h 2394199"/>
              <a:gd name="connsiteX5" fmla="*/ 3665739 w 3958225"/>
              <a:gd name="connsiteY5" fmla="*/ 639320 h 2394199"/>
              <a:gd name="connsiteX6" fmla="*/ 3958225 w 3958225"/>
              <a:gd name="connsiteY6" fmla="*/ 931806 h 2394199"/>
              <a:gd name="connsiteX7" fmla="*/ 3958225 w 3958225"/>
              <a:gd name="connsiteY7" fmla="*/ 931800 h 2394199"/>
              <a:gd name="connsiteX8" fmla="*/ 3958225 w 3958225"/>
              <a:gd name="connsiteY8" fmla="*/ 931800 h 2394199"/>
              <a:gd name="connsiteX9" fmla="*/ 3958225 w 3958225"/>
              <a:gd name="connsiteY9" fmla="*/ 1370520 h 2394199"/>
              <a:gd name="connsiteX10" fmla="*/ 3958225 w 3958225"/>
              <a:gd name="connsiteY10" fmla="*/ 2101713 h 2394199"/>
              <a:gd name="connsiteX11" fmla="*/ 3665739 w 3958225"/>
              <a:gd name="connsiteY11" fmla="*/ 2394199 h 2394199"/>
              <a:gd name="connsiteX12" fmla="*/ 1649260 w 3958225"/>
              <a:gd name="connsiteY12" fmla="*/ 2394199 h 2394199"/>
              <a:gd name="connsiteX13" fmla="*/ 659704 w 3958225"/>
              <a:gd name="connsiteY13" fmla="*/ 2394199 h 2394199"/>
              <a:gd name="connsiteX14" fmla="*/ 659704 w 3958225"/>
              <a:gd name="connsiteY14" fmla="*/ 2394199 h 2394199"/>
              <a:gd name="connsiteX15" fmla="*/ 292486 w 3958225"/>
              <a:gd name="connsiteY15" fmla="*/ 2394199 h 2394199"/>
              <a:gd name="connsiteX16" fmla="*/ 0 w 3958225"/>
              <a:gd name="connsiteY16" fmla="*/ 2101713 h 2394199"/>
              <a:gd name="connsiteX17" fmla="*/ 0 w 3958225"/>
              <a:gd name="connsiteY17" fmla="*/ 1370520 h 2394199"/>
              <a:gd name="connsiteX18" fmla="*/ 0 w 3958225"/>
              <a:gd name="connsiteY18" fmla="*/ 931800 h 2394199"/>
              <a:gd name="connsiteX19" fmla="*/ 0 w 3958225"/>
              <a:gd name="connsiteY19" fmla="*/ 931800 h 2394199"/>
              <a:gd name="connsiteX20" fmla="*/ 0 w 3958225"/>
              <a:gd name="connsiteY20" fmla="*/ 931806 h 239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8225" h="2394199">
                <a:moveTo>
                  <a:pt x="0" y="931806"/>
                </a:moveTo>
                <a:cubicBezTo>
                  <a:pt x="0" y="770270"/>
                  <a:pt x="130950" y="639320"/>
                  <a:pt x="292486" y="639320"/>
                </a:cubicBezTo>
                <a:lnTo>
                  <a:pt x="659704" y="639320"/>
                </a:lnTo>
                <a:lnTo>
                  <a:pt x="1747794" y="0"/>
                </a:lnTo>
                <a:lnTo>
                  <a:pt x="1133214" y="644770"/>
                </a:lnTo>
                <a:lnTo>
                  <a:pt x="3665739" y="639320"/>
                </a:lnTo>
                <a:cubicBezTo>
                  <a:pt x="3827275" y="639320"/>
                  <a:pt x="3958225" y="770270"/>
                  <a:pt x="3958225" y="931806"/>
                </a:cubicBezTo>
                <a:lnTo>
                  <a:pt x="3958225" y="931800"/>
                </a:lnTo>
                <a:lnTo>
                  <a:pt x="3958225" y="931800"/>
                </a:lnTo>
                <a:lnTo>
                  <a:pt x="3958225" y="1370520"/>
                </a:lnTo>
                <a:lnTo>
                  <a:pt x="3958225" y="2101713"/>
                </a:lnTo>
                <a:cubicBezTo>
                  <a:pt x="3958225" y="2263249"/>
                  <a:pt x="3827275" y="2394199"/>
                  <a:pt x="3665739" y="2394199"/>
                </a:cubicBezTo>
                <a:lnTo>
                  <a:pt x="1649260" y="2394199"/>
                </a:lnTo>
                <a:lnTo>
                  <a:pt x="659704" y="2394199"/>
                </a:lnTo>
                <a:lnTo>
                  <a:pt x="659704" y="2394199"/>
                </a:lnTo>
                <a:lnTo>
                  <a:pt x="292486" y="2394199"/>
                </a:lnTo>
                <a:cubicBezTo>
                  <a:pt x="130950" y="2394199"/>
                  <a:pt x="0" y="2263249"/>
                  <a:pt x="0" y="2101713"/>
                </a:cubicBezTo>
                <a:lnTo>
                  <a:pt x="0" y="1370520"/>
                </a:lnTo>
                <a:lnTo>
                  <a:pt x="0" y="931800"/>
                </a:lnTo>
                <a:lnTo>
                  <a:pt x="0" y="931800"/>
                </a:lnTo>
                <a:lnTo>
                  <a:pt x="0" y="9318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F6272A57-7062-46B6-9DBC-C557D17C49FA}"/>
              </a:ext>
            </a:extLst>
          </p:cNvPr>
          <p:cNvSpPr txBox="1"/>
          <p:nvPr/>
        </p:nvSpPr>
        <p:spPr>
          <a:xfrm rot="226109">
            <a:off x="1141508" y="3707797"/>
            <a:ext cx="4060769" cy="1754326"/>
          </a:xfrm>
          <a:prstGeom prst="rect">
            <a:avLst/>
          </a:prstGeom>
          <a:noFill/>
        </p:spPr>
        <p:txBody>
          <a:bodyPr wrap="square" rtlCol="0">
            <a:spAutoFit/>
          </a:bodyPr>
          <a:lstStyle/>
          <a:p>
            <a:r>
              <a:rPr lang="en-US" b="1" dirty="0"/>
              <a:t>They had decorated the house and bought new clothes.  They’d gone shopping many times and bought elaborate gifts.  It was peculiar, though, because the presents weren’t for our Son. </a:t>
            </a:r>
            <a:endParaRPr lang="en-US" sz="3200" b="1" dirty="0">
              <a:solidFill>
                <a:schemeClr val="bg1"/>
              </a:solidFill>
              <a:latin typeface="SunSplash" panose="00000400000000000000" pitchFamily="2" charset="0"/>
            </a:endParaRPr>
          </a:p>
        </p:txBody>
      </p:sp>
      <p:sp>
        <p:nvSpPr>
          <p:cNvPr id="22" name="Speech Bubble: Rectangle with Corners Rounded 21">
            <a:extLst>
              <a:ext uri="{FF2B5EF4-FFF2-40B4-BE49-F238E27FC236}">
                <a16:creationId xmlns:a16="http://schemas.microsoft.com/office/drawing/2014/main" id="{4B0C363B-A47F-4E68-83FE-22161D28FF4C}"/>
              </a:ext>
            </a:extLst>
          </p:cNvPr>
          <p:cNvSpPr/>
          <p:nvPr/>
        </p:nvSpPr>
        <p:spPr>
          <a:xfrm rot="208321">
            <a:off x="3499190" y="321051"/>
            <a:ext cx="4481592" cy="2276750"/>
          </a:xfrm>
          <a:custGeom>
            <a:avLst/>
            <a:gdLst>
              <a:gd name="connsiteX0" fmla="*/ 0 w 4481592"/>
              <a:gd name="connsiteY0" fmla="*/ 292486 h 1754879"/>
              <a:gd name="connsiteX1" fmla="*/ 292486 w 4481592"/>
              <a:gd name="connsiteY1" fmla="*/ 0 h 1754879"/>
              <a:gd name="connsiteX2" fmla="*/ 746932 w 4481592"/>
              <a:gd name="connsiteY2" fmla="*/ 0 h 1754879"/>
              <a:gd name="connsiteX3" fmla="*/ 746932 w 4481592"/>
              <a:gd name="connsiteY3" fmla="*/ 0 h 1754879"/>
              <a:gd name="connsiteX4" fmla="*/ 1867330 w 4481592"/>
              <a:gd name="connsiteY4" fmla="*/ 0 h 1754879"/>
              <a:gd name="connsiteX5" fmla="*/ 4189106 w 4481592"/>
              <a:gd name="connsiteY5" fmla="*/ 0 h 1754879"/>
              <a:gd name="connsiteX6" fmla="*/ 4481592 w 4481592"/>
              <a:gd name="connsiteY6" fmla="*/ 292486 h 1754879"/>
              <a:gd name="connsiteX7" fmla="*/ 4481592 w 4481592"/>
              <a:gd name="connsiteY7" fmla="*/ 1023679 h 1754879"/>
              <a:gd name="connsiteX8" fmla="*/ 4481592 w 4481592"/>
              <a:gd name="connsiteY8" fmla="*/ 1023679 h 1754879"/>
              <a:gd name="connsiteX9" fmla="*/ 4481592 w 4481592"/>
              <a:gd name="connsiteY9" fmla="*/ 1462399 h 1754879"/>
              <a:gd name="connsiteX10" fmla="*/ 4481592 w 4481592"/>
              <a:gd name="connsiteY10" fmla="*/ 1462393 h 1754879"/>
              <a:gd name="connsiteX11" fmla="*/ 4189106 w 4481592"/>
              <a:gd name="connsiteY11" fmla="*/ 1754879 h 1754879"/>
              <a:gd name="connsiteX12" fmla="*/ 1867330 w 4481592"/>
              <a:gd name="connsiteY12" fmla="*/ 1754879 h 1754879"/>
              <a:gd name="connsiteX13" fmla="*/ -70227 w 4481592"/>
              <a:gd name="connsiteY13" fmla="*/ 2358873 h 1754879"/>
              <a:gd name="connsiteX14" fmla="*/ 746932 w 4481592"/>
              <a:gd name="connsiteY14" fmla="*/ 1754879 h 1754879"/>
              <a:gd name="connsiteX15" fmla="*/ 292486 w 4481592"/>
              <a:gd name="connsiteY15" fmla="*/ 1754879 h 1754879"/>
              <a:gd name="connsiteX16" fmla="*/ 0 w 4481592"/>
              <a:gd name="connsiteY16" fmla="*/ 1462393 h 1754879"/>
              <a:gd name="connsiteX17" fmla="*/ 0 w 4481592"/>
              <a:gd name="connsiteY17" fmla="*/ 1462399 h 1754879"/>
              <a:gd name="connsiteX18" fmla="*/ 0 w 4481592"/>
              <a:gd name="connsiteY18" fmla="*/ 1023679 h 1754879"/>
              <a:gd name="connsiteX19" fmla="*/ 0 w 4481592"/>
              <a:gd name="connsiteY19" fmla="*/ 1023679 h 1754879"/>
              <a:gd name="connsiteX20" fmla="*/ 0 w 4481592"/>
              <a:gd name="connsiteY20" fmla="*/ 292486 h 1754879"/>
              <a:gd name="connsiteX0" fmla="*/ 70227 w 4551819"/>
              <a:gd name="connsiteY0" fmla="*/ 292486 h 2358873"/>
              <a:gd name="connsiteX1" fmla="*/ 362713 w 4551819"/>
              <a:gd name="connsiteY1" fmla="*/ 0 h 2358873"/>
              <a:gd name="connsiteX2" fmla="*/ 817159 w 4551819"/>
              <a:gd name="connsiteY2" fmla="*/ 0 h 2358873"/>
              <a:gd name="connsiteX3" fmla="*/ 817159 w 4551819"/>
              <a:gd name="connsiteY3" fmla="*/ 0 h 2358873"/>
              <a:gd name="connsiteX4" fmla="*/ 1937557 w 4551819"/>
              <a:gd name="connsiteY4" fmla="*/ 0 h 2358873"/>
              <a:gd name="connsiteX5" fmla="*/ 4259333 w 4551819"/>
              <a:gd name="connsiteY5" fmla="*/ 0 h 2358873"/>
              <a:gd name="connsiteX6" fmla="*/ 4551819 w 4551819"/>
              <a:gd name="connsiteY6" fmla="*/ 292486 h 2358873"/>
              <a:gd name="connsiteX7" fmla="*/ 4551819 w 4551819"/>
              <a:gd name="connsiteY7" fmla="*/ 1023679 h 2358873"/>
              <a:gd name="connsiteX8" fmla="*/ 4551819 w 4551819"/>
              <a:gd name="connsiteY8" fmla="*/ 1023679 h 2358873"/>
              <a:gd name="connsiteX9" fmla="*/ 4551819 w 4551819"/>
              <a:gd name="connsiteY9" fmla="*/ 1462399 h 2358873"/>
              <a:gd name="connsiteX10" fmla="*/ 4551819 w 4551819"/>
              <a:gd name="connsiteY10" fmla="*/ 1462393 h 2358873"/>
              <a:gd name="connsiteX11" fmla="*/ 4259333 w 4551819"/>
              <a:gd name="connsiteY11" fmla="*/ 1754879 h 2358873"/>
              <a:gd name="connsiteX12" fmla="*/ 1131295 w 4551819"/>
              <a:gd name="connsiteY12" fmla="*/ 1767444 h 2358873"/>
              <a:gd name="connsiteX13" fmla="*/ 0 w 4551819"/>
              <a:gd name="connsiteY13" fmla="*/ 2358873 h 2358873"/>
              <a:gd name="connsiteX14" fmla="*/ 817159 w 4551819"/>
              <a:gd name="connsiteY14" fmla="*/ 1754879 h 2358873"/>
              <a:gd name="connsiteX15" fmla="*/ 362713 w 4551819"/>
              <a:gd name="connsiteY15" fmla="*/ 1754879 h 2358873"/>
              <a:gd name="connsiteX16" fmla="*/ 70227 w 4551819"/>
              <a:gd name="connsiteY16" fmla="*/ 1462393 h 2358873"/>
              <a:gd name="connsiteX17" fmla="*/ 70227 w 4551819"/>
              <a:gd name="connsiteY17" fmla="*/ 1462399 h 2358873"/>
              <a:gd name="connsiteX18" fmla="*/ 70227 w 4551819"/>
              <a:gd name="connsiteY18" fmla="*/ 1023679 h 2358873"/>
              <a:gd name="connsiteX19" fmla="*/ 70227 w 4551819"/>
              <a:gd name="connsiteY19" fmla="*/ 1023679 h 2358873"/>
              <a:gd name="connsiteX20" fmla="*/ 70227 w 4551819"/>
              <a:gd name="connsiteY20" fmla="*/ 292486 h 2358873"/>
              <a:gd name="connsiteX0" fmla="*/ 0 w 4481592"/>
              <a:gd name="connsiteY0" fmla="*/ 292486 h 2276750"/>
              <a:gd name="connsiteX1" fmla="*/ 292486 w 4481592"/>
              <a:gd name="connsiteY1" fmla="*/ 0 h 2276750"/>
              <a:gd name="connsiteX2" fmla="*/ 746932 w 4481592"/>
              <a:gd name="connsiteY2" fmla="*/ 0 h 2276750"/>
              <a:gd name="connsiteX3" fmla="*/ 746932 w 4481592"/>
              <a:gd name="connsiteY3" fmla="*/ 0 h 2276750"/>
              <a:gd name="connsiteX4" fmla="*/ 1867330 w 4481592"/>
              <a:gd name="connsiteY4" fmla="*/ 0 h 2276750"/>
              <a:gd name="connsiteX5" fmla="*/ 4189106 w 4481592"/>
              <a:gd name="connsiteY5" fmla="*/ 0 h 2276750"/>
              <a:gd name="connsiteX6" fmla="*/ 4481592 w 4481592"/>
              <a:gd name="connsiteY6" fmla="*/ 292486 h 2276750"/>
              <a:gd name="connsiteX7" fmla="*/ 4481592 w 4481592"/>
              <a:gd name="connsiteY7" fmla="*/ 1023679 h 2276750"/>
              <a:gd name="connsiteX8" fmla="*/ 4481592 w 4481592"/>
              <a:gd name="connsiteY8" fmla="*/ 1023679 h 2276750"/>
              <a:gd name="connsiteX9" fmla="*/ 4481592 w 4481592"/>
              <a:gd name="connsiteY9" fmla="*/ 1462399 h 2276750"/>
              <a:gd name="connsiteX10" fmla="*/ 4481592 w 4481592"/>
              <a:gd name="connsiteY10" fmla="*/ 1462393 h 2276750"/>
              <a:gd name="connsiteX11" fmla="*/ 4189106 w 4481592"/>
              <a:gd name="connsiteY11" fmla="*/ 1754879 h 2276750"/>
              <a:gd name="connsiteX12" fmla="*/ 1061068 w 4481592"/>
              <a:gd name="connsiteY12" fmla="*/ 1767444 h 2276750"/>
              <a:gd name="connsiteX13" fmla="*/ 324668 w 4481592"/>
              <a:gd name="connsiteY13" fmla="*/ 2276750 h 2276750"/>
              <a:gd name="connsiteX14" fmla="*/ 746932 w 4481592"/>
              <a:gd name="connsiteY14" fmla="*/ 1754879 h 2276750"/>
              <a:gd name="connsiteX15" fmla="*/ 292486 w 4481592"/>
              <a:gd name="connsiteY15" fmla="*/ 1754879 h 2276750"/>
              <a:gd name="connsiteX16" fmla="*/ 0 w 4481592"/>
              <a:gd name="connsiteY16" fmla="*/ 1462393 h 2276750"/>
              <a:gd name="connsiteX17" fmla="*/ 0 w 4481592"/>
              <a:gd name="connsiteY17" fmla="*/ 1462399 h 2276750"/>
              <a:gd name="connsiteX18" fmla="*/ 0 w 4481592"/>
              <a:gd name="connsiteY18" fmla="*/ 1023679 h 2276750"/>
              <a:gd name="connsiteX19" fmla="*/ 0 w 4481592"/>
              <a:gd name="connsiteY19" fmla="*/ 1023679 h 2276750"/>
              <a:gd name="connsiteX20" fmla="*/ 0 w 4481592"/>
              <a:gd name="connsiteY20" fmla="*/ 292486 h 227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81592" h="2276750">
                <a:moveTo>
                  <a:pt x="0" y="292486"/>
                </a:moveTo>
                <a:cubicBezTo>
                  <a:pt x="0" y="130950"/>
                  <a:pt x="130950" y="0"/>
                  <a:pt x="292486" y="0"/>
                </a:cubicBezTo>
                <a:lnTo>
                  <a:pt x="746932" y="0"/>
                </a:lnTo>
                <a:lnTo>
                  <a:pt x="746932" y="0"/>
                </a:lnTo>
                <a:lnTo>
                  <a:pt x="1867330" y="0"/>
                </a:lnTo>
                <a:lnTo>
                  <a:pt x="4189106" y="0"/>
                </a:lnTo>
                <a:cubicBezTo>
                  <a:pt x="4350642" y="0"/>
                  <a:pt x="4481592" y="130950"/>
                  <a:pt x="4481592" y="292486"/>
                </a:cubicBezTo>
                <a:lnTo>
                  <a:pt x="4481592" y="1023679"/>
                </a:lnTo>
                <a:lnTo>
                  <a:pt x="4481592" y="1023679"/>
                </a:lnTo>
                <a:lnTo>
                  <a:pt x="4481592" y="1462399"/>
                </a:lnTo>
                <a:lnTo>
                  <a:pt x="4481592" y="1462393"/>
                </a:lnTo>
                <a:cubicBezTo>
                  <a:pt x="4481592" y="1623929"/>
                  <a:pt x="4350642" y="1754879"/>
                  <a:pt x="4189106" y="1754879"/>
                </a:cubicBezTo>
                <a:lnTo>
                  <a:pt x="1061068" y="1767444"/>
                </a:lnTo>
                <a:lnTo>
                  <a:pt x="324668" y="2276750"/>
                </a:lnTo>
                <a:lnTo>
                  <a:pt x="746932" y="1754879"/>
                </a:lnTo>
                <a:lnTo>
                  <a:pt x="292486" y="1754879"/>
                </a:lnTo>
                <a:cubicBezTo>
                  <a:pt x="130950" y="1754879"/>
                  <a:pt x="0" y="1623929"/>
                  <a:pt x="0" y="1462393"/>
                </a:cubicBezTo>
                <a:lnTo>
                  <a:pt x="0" y="1462399"/>
                </a:lnTo>
                <a:lnTo>
                  <a:pt x="0" y="1023679"/>
                </a:lnTo>
                <a:lnTo>
                  <a:pt x="0" y="1023679"/>
                </a:lnTo>
                <a:lnTo>
                  <a:pt x="0" y="2924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BBA9574A-D894-4655-AD96-B52D6B922860}"/>
              </a:ext>
            </a:extLst>
          </p:cNvPr>
          <p:cNvSpPr txBox="1"/>
          <p:nvPr/>
        </p:nvSpPr>
        <p:spPr>
          <a:xfrm rot="204661">
            <a:off x="3545197" y="317534"/>
            <a:ext cx="4415581" cy="1754326"/>
          </a:xfrm>
          <a:prstGeom prst="rect">
            <a:avLst/>
          </a:prstGeom>
          <a:noFill/>
        </p:spPr>
        <p:txBody>
          <a:bodyPr wrap="square" rtlCol="0">
            <a:spAutoFit/>
          </a:bodyPr>
          <a:lstStyle/>
          <a:p>
            <a:r>
              <a:rPr lang="en-US" b="1" dirty="0"/>
              <a:t>They wrapped them in beautiful paper and tied them with lovely bows and stacked them under a tree.  Yes, a tree, Joseph, right in their house.  They’d decorated the tree also.  The branches were full of glowing balls and sparkling ornaments.</a:t>
            </a:r>
            <a:endParaRPr lang="en-US" sz="3200" b="1" dirty="0">
              <a:solidFill>
                <a:schemeClr val="bg1"/>
              </a:solidFill>
              <a:latin typeface="SunSplash" panose="00000400000000000000" pitchFamily="2" charset="0"/>
            </a:endParaRPr>
          </a:p>
        </p:txBody>
      </p:sp>
      <p:sp>
        <p:nvSpPr>
          <p:cNvPr id="24" name="Speech Bubble: Rectangle with Corners Rounded 23">
            <a:extLst>
              <a:ext uri="{FF2B5EF4-FFF2-40B4-BE49-F238E27FC236}">
                <a16:creationId xmlns:a16="http://schemas.microsoft.com/office/drawing/2014/main" id="{9469DCDC-8968-4382-A36F-240B9E541441}"/>
              </a:ext>
            </a:extLst>
          </p:cNvPr>
          <p:cNvSpPr/>
          <p:nvPr/>
        </p:nvSpPr>
        <p:spPr>
          <a:xfrm rot="21275899">
            <a:off x="3623561" y="2702438"/>
            <a:ext cx="4669278" cy="2918990"/>
          </a:xfrm>
          <a:custGeom>
            <a:avLst/>
            <a:gdLst>
              <a:gd name="connsiteX0" fmla="*/ 0 w 4669278"/>
              <a:gd name="connsiteY0" fmla="*/ 318298 h 1909751"/>
              <a:gd name="connsiteX1" fmla="*/ 318298 w 4669278"/>
              <a:gd name="connsiteY1" fmla="*/ 0 h 1909751"/>
              <a:gd name="connsiteX2" fmla="*/ 778213 w 4669278"/>
              <a:gd name="connsiteY2" fmla="*/ 0 h 1909751"/>
              <a:gd name="connsiteX3" fmla="*/ 250694 w 4669278"/>
              <a:gd name="connsiteY3" fmla="*/ -848942 h 1909751"/>
              <a:gd name="connsiteX4" fmla="*/ 1945533 w 4669278"/>
              <a:gd name="connsiteY4" fmla="*/ 0 h 1909751"/>
              <a:gd name="connsiteX5" fmla="*/ 4350980 w 4669278"/>
              <a:gd name="connsiteY5" fmla="*/ 0 h 1909751"/>
              <a:gd name="connsiteX6" fmla="*/ 4669278 w 4669278"/>
              <a:gd name="connsiteY6" fmla="*/ 318298 h 1909751"/>
              <a:gd name="connsiteX7" fmla="*/ 4669278 w 4669278"/>
              <a:gd name="connsiteY7" fmla="*/ 318292 h 1909751"/>
              <a:gd name="connsiteX8" fmla="*/ 4669278 w 4669278"/>
              <a:gd name="connsiteY8" fmla="*/ 318292 h 1909751"/>
              <a:gd name="connsiteX9" fmla="*/ 4669278 w 4669278"/>
              <a:gd name="connsiteY9" fmla="*/ 795730 h 1909751"/>
              <a:gd name="connsiteX10" fmla="*/ 4669278 w 4669278"/>
              <a:gd name="connsiteY10" fmla="*/ 1591453 h 1909751"/>
              <a:gd name="connsiteX11" fmla="*/ 4350980 w 4669278"/>
              <a:gd name="connsiteY11" fmla="*/ 1909751 h 1909751"/>
              <a:gd name="connsiteX12" fmla="*/ 1945533 w 4669278"/>
              <a:gd name="connsiteY12" fmla="*/ 1909751 h 1909751"/>
              <a:gd name="connsiteX13" fmla="*/ 778213 w 4669278"/>
              <a:gd name="connsiteY13" fmla="*/ 1909751 h 1909751"/>
              <a:gd name="connsiteX14" fmla="*/ 778213 w 4669278"/>
              <a:gd name="connsiteY14" fmla="*/ 1909751 h 1909751"/>
              <a:gd name="connsiteX15" fmla="*/ 318298 w 4669278"/>
              <a:gd name="connsiteY15" fmla="*/ 1909751 h 1909751"/>
              <a:gd name="connsiteX16" fmla="*/ 0 w 4669278"/>
              <a:gd name="connsiteY16" fmla="*/ 1591453 h 1909751"/>
              <a:gd name="connsiteX17" fmla="*/ 0 w 4669278"/>
              <a:gd name="connsiteY17" fmla="*/ 795730 h 1909751"/>
              <a:gd name="connsiteX18" fmla="*/ 0 w 4669278"/>
              <a:gd name="connsiteY18" fmla="*/ 318292 h 1909751"/>
              <a:gd name="connsiteX19" fmla="*/ 0 w 4669278"/>
              <a:gd name="connsiteY19" fmla="*/ 318292 h 1909751"/>
              <a:gd name="connsiteX20" fmla="*/ 0 w 4669278"/>
              <a:gd name="connsiteY20" fmla="*/ 318298 h 1909751"/>
              <a:gd name="connsiteX0" fmla="*/ 0 w 4669278"/>
              <a:gd name="connsiteY0" fmla="*/ 1167240 h 2758693"/>
              <a:gd name="connsiteX1" fmla="*/ 318298 w 4669278"/>
              <a:gd name="connsiteY1" fmla="*/ 848942 h 2758693"/>
              <a:gd name="connsiteX2" fmla="*/ 778213 w 4669278"/>
              <a:gd name="connsiteY2" fmla="*/ 848942 h 2758693"/>
              <a:gd name="connsiteX3" fmla="*/ 250694 w 4669278"/>
              <a:gd name="connsiteY3" fmla="*/ 0 h 2758693"/>
              <a:gd name="connsiteX4" fmla="*/ 1120236 w 4669278"/>
              <a:gd name="connsiteY4" fmla="*/ 865667 h 2758693"/>
              <a:gd name="connsiteX5" fmla="*/ 4350980 w 4669278"/>
              <a:gd name="connsiteY5" fmla="*/ 848942 h 2758693"/>
              <a:gd name="connsiteX6" fmla="*/ 4669278 w 4669278"/>
              <a:gd name="connsiteY6" fmla="*/ 1167240 h 2758693"/>
              <a:gd name="connsiteX7" fmla="*/ 4669278 w 4669278"/>
              <a:gd name="connsiteY7" fmla="*/ 1167234 h 2758693"/>
              <a:gd name="connsiteX8" fmla="*/ 4669278 w 4669278"/>
              <a:gd name="connsiteY8" fmla="*/ 1167234 h 2758693"/>
              <a:gd name="connsiteX9" fmla="*/ 4669278 w 4669278"/>
              <a:gd name="connsiteY9" fmla="*/ 1644672 h 2758693"/>
              <a:gd name="connsiteX10" fmla="*/ 4669278 w 4669278"/>
              <a:gd name="connsiteY10" fmla="*/ 2440395 h 2758693"/>
              <a:gd name="connsiteX11" fmla="*/ 4350980 w 4669278"/>
              <a:gd name="connsiteY11" fmla="*/ 2758693 h 2758693"/>
              <a:gd name="connsiteX12" fmla="*/ 1945533 w 4669278"/>
              <a:gd name="connsiteY12" fmla="*/ 2758693 h 2758693"/>
              <a:gd name="connsiteX13" fmla="*/ 778213 w 4669278"/>
              <a:gd name="connsiteY13" fmla="*/ 2758693 h 2758693"/>
              <a:gd name="connsiteX14" fmla="*/ 778213 w 4669278"/>
              <a:gd name="connsiteY14" fmla="*/ 2758693 h 2758693"/>
              <a:gd name="connsiteX15" fmla="*/ 318298 w 4669278"/>
              <a:gd name="connsiteY15" fmla="*/ 2758693 h 2758693"/>
              <a:gd name="connsiteX16" fmla="*/ 0 w 4669278"/>
              <a:gd name="connsiteY16" fmla="*/ 2440395 h 2758693"/>
              <a:gd name="connsiteX17" fmla="*/ 0 w 4669278"/>
              <a:gd name="connsiteY17" fmla="*/ 1644672 h 2758693"/>
              <a:gd name="connsiteX18" fmla="*/ 0 w 4669278"/>
              <a:gd name="connsiteY18" fmla="*/ 1167234 h 2758693"/>
              <a:gd name="connsiteX19" fmla="*/ 0 w 4669278"/>
              <a:gd name="connsiteY19" fmla="*/ 1167234 h 2758693"/>
              <a:gd name="connsiteX20" fmla="*/ 0 w 4669278"/>
              <a:gd name="connsiteY20" fmla="*/ 1167240 h 275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9278" h="2758693">
                <a:moveTo>
                  <a:pt x="0" y="1167240"/>
                </a:moveTo>
                <a:cubicBezTo>
                  <a:pt x="0" y="991449"/>
                  <a:pt x="142507" y="848942"/>
                  <a:pt x="318298" y="848942"/>
                </a:cubicBezTo>
                <a:lnTo>
                  <a:pt x="778213" y="848942"/>
                </a:lnTo>
                <a:lnTo>
                  <a:pt x="250694" y="0"/>
                </a:lnTo>
                <a:lnTo>
                  <a:pt x="1120236" y="865667"/>
                </a:lnTo>
                <a:lnTo>
                  <a:pt x="4350980" y="848942"/>
                </a:lnTo>
                <a:cubicBezTo>
                  <a:pt x="4526771" y="848942"/>
                  <a:pt x="4669278" y="991449"/>
                  <a:pt x="4669278" y="1167240"/>
                </a:cubicBezTo>
                <a:lnTo>
                  <a:pt x="4669278" y="1167234"/>
                </a:lnTo>
                <a:lnTo>
                  <a:pt x="4669278" y="1167234"/>
                </a:lnTo>
                <a:lnTo>
                  <a:pt x="4669278" y="1644672"/>
                </a:lnTo>
                <a:lnTo>
                  <a:pt x="4669278" y="2440395"/>
                </a:lnTo>
                <a:cubicBezTo>
                  <a:pt x="4669278" y="2616186"/>
                  <a:pt x="4526771" y="2758693"/>
                  <a:pt x="4350980" y="2758693"/>
                </a:cubicBezTo>
                <a:lnTo>
                  <a:pt x="1945533" y="2758693"/>
                </a:lnTo>
                <a:lnTo>
                  <a:pt x="778213" y="2758693"/>
                </a:lnTo>
                <a:lnTo>
                  <a:pt x="778213" y="2758693"/>
                </a:lnTo>
                <a:lnTo>
                  <a:pt x="318298" y="2758693"/>
                </a:lnTo>
                <a:cubicBezTo>
                  <a:pt x="142507" y="2758693"/>
                  <a:pt x="0" y="2616186"/>
                  <a:pt x="0" y="2440395"/>
                </a:cubicBezTo>
                <a:lnTo>
                  <a:pt x="0" y="1644672"/>
                </a:lnTo>
                <a:lnTo>
                  <a:pt x="0" y="1167234"/>
                </a:lnTo>
                <a:lnTo>
                  <a:pt x="0" y="1167234"/>
                </a:lnTo>
                <a:lnTo>
                  <a:pt x="0" y="11672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95BFD948-8E43-40AF-BBB4-3353B6167687}"/>
              </a:ext>
            </a:extLst>
          </p:cNvPr>
          <p:cNvSpPr txBox="1"/>
          <p:nvPr/>
        </p:nvSpPr>
        <p:spPr>
          <a:xfrm rot="21272239">
            <a:off x="3867139" y="3590794"/>
            <a:ext cx="4442483" cy="2031325"/>
          </a:xfrm>
          <a:prstGeom prst="rect">
            <a:avLst/>
          </a:prstGeom>
          <a:noFill/>
        </p:spPr>
        <p:txBody>
          <a:bodyPr wrap="square" rtlCol="0">
            <a:spAutoFit/>
          </a:bodyPr>
          <a:lstStyle/>
          <a:p>
            <a:r>
              <a:rPr lang="en-US" b="1" dirty="0"/>
              <a:t>There was a figure on the top of the tree.  It looked like an angel might look.  Oh, it was beautiful.  Everyone was laughing and happy.  They were all excited about the gifts.  They gave the gifts to each other, Joseph, not to our Son.  I don’t think they even knew Him. </a:t>
            </a:r>
            <a:endParaRPr lang="en-US" sz="3200" b="1" dirty="0">
              <a:solidFill>
                <a:schemeClr val="bg1"/>
              </a:solidFill>
              <a:latin typeface="SunSplash" panose="00000400000000000000" pitchFamily="2" charset="0"/>
            </a:endParaRPr>
          </a:p>
        </p:txBody>
      </p:sp>
      <p:sp>
        <p:nvSpPr>
          <p:cNvPr id="26" name="Speech Bubble: Rectangle with Corners Rounded 25">
            <a:extLst>
              <a:ext uri="{FF2B5EF4-FFF2-40B4-BE49-F238E27FC236}">
                <a16:creationId xmlns:a16="http://schemas.microsoft.com/office/drawing/2014/main" id="{6EB8C5C1-E132-403F-873C-73DD45A9D9DF}"/>
              </a:ext>
            </a:extLst>
          </p:cNvPr>
          <p:cNvSpPr/>
          <p:nvPr/>
        </p:nvSpPr>
        <p:spPr>
          <a:xfrm rot="21311890">
            <a:off x="542618" y="376641"/>
            <a:ext cx="4078499" cy="2306818"/>
          </a:xfrm>
          <a:custGeom>
            <a:avLst/>
            <a:gdLst>
              <a:gd name="connsiteX0" fmla="*/ 0 w 4078499"/>
              <a:gd name="connsiteY0" fmla="*/ 348767 h 2092563"/>
              <a:gd name="connsiteX1" fmla="*/ 348767 w 4078499"/>
              <a:gd name="connsiteY1" fmla="*/ 0 h 2092563"/>
              <a:gd name="connsiteX2" fmla="*/ 679750 w 4078499"/>
              <a:gd name="connsiteY2" fmla="*/ 0 h 2092563"/>
              <a:gd name="connsiteX3" fmla="*/ 679750 w 4078499"/>
              <a:gd name="connsiteY3" fmla="*/ 0 h 2092563"/>
              <a:gd name="connsiteX4" fmla="*/ 1699375 w 4078499"/>
              <a:gd name="connsiteY4" fmla="*/ 0 h 2092563"/>
              <a:gd name="connsiteX5" fmla="*/ 3729732 w 4078499"/>
              <a:gd name="connsiteY5" fmla="*/ 0 h 2092563"/>
              <a:gd name="connsiteX6" fmla="*/ 4078499 w 4078499"/>
              <a:gd name="connsiteY6" fmla="*/ 348767 h 2092563"/>
              <a:gd name="connsiteX7" fmla="*/ 4078499 w 4078499"/>
              <a:gd name="connsiteY7" fmla="*/ 1220662 h 2092563"/>
              <a:gd name="connsiteX8" fmla="*/ 4078499 w 4078499"/>
              <a:gd name="connsiteY8" fmla="*/ 1220662 h 2092563"/>
              <a:gd name="connsiteX9" fmla="*/ 4078499 w 4078499"/>
              <a:gd name="connsiteY9" fmla="*/ 1743803 h 2092563"/>
              <a:gd name="connsiteX10" fmla="*/ 4078499 w 4078499"/>
              <a:gd name="connsiteY10" fmla="*/ 1743796 h 2092563"/>
              <a:gd name="connsiteX11" fmla="*/ 3729732 w 4078499"/>
              <a:gd name="connsiteY11" fmla="*/ 2092563 h 2092563"/>
              <a:gd name="connsiteX12" fmla="*/ 1699375 w 4078499"/>
              <a:gd name="connsiteY12" fmla="*/ 2092563 h 2092563"/>
              <a:gd name="connsiteX13" fmla="*/ 2018327 w 4078499"/>
              <a:gd name="connsiteY13" fmla="*/ 2304330 h 2092563"/>
              <a:gd name="connsiteX14" fmla="*/ 679750 w 4078499"/>
              <a:gd name="connsiteY14" fmla="*/ 2092563 h 2092563"/>
              <a:gd name="connsiteX15" fmla="*/ 348767 w 4078499"/>
              <a:gd name="connsiteY15" fmla="*/ 2092563 h 2092563"/>
              <a:gd name="connsiteX16" fmla="*/ 0 w 4078499"/>
              <a:gd name="connsiteY16" fmla="*/ 1743796 h 2092563"/>
              <a:gd name="connsiteX17" fmla="*/ 0 w 4078499"/>
              <a:gd name="connsiteY17" fmla="*/ 1743803 h 2092563"/>
              <a:gd name="connsiteX18" fmla="*/ 0 w 4078499"/>
              <a:gd name="connsiteY18" fmla="*/ 1220662 h 2092563"/>
              <a:gd name="connsiteX19" fmla="*/ 0 w 4078499"/>
              <a:gd name="connsiteY19" fmla="*/ 1220662 h 2092563"/>
              <a:gd name="connsiteX20" fmla="*/ 0 w 4078499"/>
              <a:gd name="connsiteY20" fmla="*/ 348767 h 2092563"/>
              <a:gd name="connsiteX0" fmla="*/ 0 w 4078499"/>
              <a:gd name="connsiteY0" fmla="*/ 348767 h 2304330"/>
              <a:gd name="connsiteX1" fmla="*/ 348767 w 4078499"/>
              <a:gd name="connsiteY1" fmla="*/ 0 h 2304330"/>
              <a:gd name="connsiteX2" fmla="*/ 679750 w 4078499"/>
              <a:gd name="connsiteY2" fmla="*/ 0 h 2304330"/>
              <a:gd name="connsiteX3" fmla="*/ 679750 w 4078499"/>
              <a:gd name="connsiteY3" fmla="*/ 0 h 2304330"/>
              <a:gd name="connsiteX4" fmla="*/ 1699375 w 4078499"/>
              <a:gd name="connsiteY4" fmla="*/ 0 h 2304330"/>
              <a:gd name="connsiteX5" fmla="*/ 3729732 w 4078499"/>
              <a:gd name="connsiteY5" fmla="*/ 0 h 2304330"/>
              <a:gd name="connsiteX6" fmla="*/ 4078499 w 4078499"/>
              <a:gd name="connsiteY6" fmla="*/ 348767 h 2304330"/>
              <a:gd name="connsiteX7" fmla="*/ 4078499 w 4078499"/>
              <a:gd name="connsiteY7" fmla="*/ 1220662 h 2304330"/>
              <a:gd name="connsiteX8" fmla="*/ 4078499 w 4078499"/>
              <a:gd name="connsiteY8" fmla="*/ 1220662 h 2304330"/>
              <a:gd name="connsiteX9" fmla="*/ 4078499 w 4078499"/>
              <a:gd name="connsiteY9" fmla="*/ 1743803 h 2304330"/>
              <a:gd name="connsiteX10" fmla="*/ 4078499 w 4078499"/>
              <a:gd name="connsiteY10" fmla="*/ 1743796 h 2304330"/>
              <a:gd name="connsiteX11" fmla="*/ 3729732 w 4078499"/>
              <a:gd name="connsiteY11" fmla="*/ 2092563 h 2304330"/>
              <a:gd name="connsiteX12" fmla="*/ 1452283 w 4078499"/>
              <a:gd name="connsiteY12" fmla="*/ 2086371 h 2304330"/>
              <a:gd name="connsiteX13" fmla="*/ 2018327 w 4078499"/>
              <a:gd name="connsiteY13" fmla="*/ 2304330 h 2304330"/>
              <a:gd name="connsiteX14" fmla="*/ 679750 w 4078499"/>
              <a:gd name="connsiteY14" fmla="*/ 2092563 h 2304330"/>
              <a:gd name="connsiteX15" fmla="*/ 348767 w 4078499"/>
              <a:gd name="connsiteY15" fmla="*/ 2092563 h 2304330"/>
              <a:gd name="connsiteX16" fmla="*/ 0 w 4078499"/>
              <a:gd name="connsiteY16" fmla="*/ 1743796 h 2304330"/>
              <a:gd name="connsiteX17" fmla="*/ 0 w 4078499"/>
              <a:gd name="connsiteY17" fmla="*/ 1743803 h 2304330"/>
              <a:gd name="connsiteX18" fmla="*/ 0 w 4078499"/>
              <a:gd name="connsiteY18" fmla="*/ 1220662 h 2304330"/>
              <a:gd name="connsiteX19" fmla="*/ 0 w 4078499"/>
              <a:gd name="connsiteY19" fmla="*/ 1220662 h 2304330"/>
              <a:gd name="connsiteX20" fmla="*/ 0 w 4078499"/>
              <a:gd name="connsiteY20" fmla="*/ 348767 h 2304330"/>
              <a:gd name="connsiteX0" fmla="*/ 0 w 4078499"/>
              <a:gd name="connsiteY0" fmla="*/ 348767 h 2306818"/>
              <a:gd name="connsiteX1" fmla="*/ 348767 w 4078499"/>
              <a:gd name="connsiteY1" fmla="*/ 0 h 2306818"/>
              <a:gd name="connsiteX2" fmla="*/ 679750 w 4078499"/>
              <a:gd name="connsiteY2" fmla="*/ 0 h 2306818"/>
              <a:gd name="connsiteX3" fmla="*/ 679750 w 4078499"/>
              <a:gd name="connsiteY3" fmla="*/ 0 h 2306818"/>
              <a:gd name="connsiteX4" fmla="*/ 1699375 w 4078499"/>
              <a:gd name="connsiteY4" fmla="*/ 0 h 2306818"/>
              <a:gd name="connsiteX5" fmla="*/ 3729732 w 4078499"/>
              <a:gd name="connsiteY5" fmla="*/ 0 h 2306818"/>
              <a:gd name="connsiteX6" fmla="*/ 4078499 w 4078499"/>
              <a:gd name="connsiteY6" fmla="*/ 348767 h 2306818"/>
              <a:gd name="connsiteX7" fmla="*/ 4078499 w 4078499"/>
              <a:gd name="connsiteY7" fmla="*/ 1220662 h 2306818"/>
              <a:gd name="connsiteX8" fmla="*/ 4078499 w 4078499"/>
              <a:gd name="connsiteY8" fmla="*/ 1220662 h 2306818"/>
              <a:gd name="connsiteX9" fmla="*/ 4078499 w 4078499"/>
              <a:gd name="connsiteY9" fmla="*/ 1743803 h 2306818"/>
              <a:gd name="connsiteX10" fmla="*/ 4078499 w 4078499"/>
              <a:gd name="connsiteY10" fmla="*/ 1743796 h 2306818"/>
              <a:gd name="connsiteX11" fmla="*/ 3729732 w 4078499"/>
              <a:gd name="connsiteY11" fmla="*/ 2092563 h 2306818"/>
              <a:gd name="connsiteX12" fmla="*/ 1452283 w 4078499"/>
              <a:gd name="connsiteY12" fmla="*/ 2086371 h 2306818"/>
              <a:gd name="connsiteX13" fmla="*/ 2134641 w 4078499"/>
              <a:gd name="connsiteY13" fmla="*/ 2306818 h 2306818"/>
              <a:gd name="connsiteX14" fmla="*/ 679750 w 4078499"/>
              <a:gd name="connsiteY14" fmla="*/ 2092563 h 2306818"/>
              <a:gd name="connsiteX15" fmla="*/ 348767 w 4078499"/>
              <a:gd name="connsiteY15" fmla="*/ 2092563 h 2306818"/>
              <a:gd name="connsiteX16" fmla="*/ 0 w 4078499"/>
              <a:gd name="connsiteY16" fmla="*/ 1743796 h 2306818"/>
              <a:gd name="connsiteX17" fmla="*/ 0 w 4078499"/>
              <a:gd name="connsiteY17" fmla="*/ 1743803 h 2306818"/>
              <a:gd name="connsiteX18" fmla="*/ 0 w 4078499"/>
              <a:gd name="connsiteY18" fmla="*/ 1220662 h 2306818"/>
              <a:gd name="connsiteX19" fmla="*/ 0 w 4078499"/>
              <a:gd name="connsiteY19" fmla="*/ 1220662 h 2306818"/>
              <a:gd name="connsiteX20" fmla="*/ 0 w 4078499"/>
              <a:gd name="connsiteY20" fmla="*/ 348767 h 230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78499" h="2306818">
                <a:moveTo>
                  <a:pt x="0" y="348767"/>
                </a:moveTo>
                <a:cubicBezTo>
                  <a:pt x="0" y="156148"/>
                  <a:pt x="156148" y="0"/>
                  <a:pt x="348767" y="0"/>
                </a:cubicBezTo>
                <a:lnTo>
                  <a:pt x="679750" y="0"/>
                </a:lnTo>
                <a:lnTo>
                  <a:pt x="679750" y="0"/>
                </a:lnTo>
                <a:lnTo>
                  <a:pt x="1699375" y="0"/>
                </a:lnTo>
                <a:lnTo>
                  <a:pt x="3729732" y="0"/>
                </a:lnTo>
                <a:cubicBezTo>
                  <a:pt x="3922351" y="0"/>
                  <a:pt x="4078499" y="156148"/>
                  <a:pt x="4078499" y="348767"/>
                </a:cubicBezTo>
                <a:lnTo>
                  <a:pt x="4078499" y="1220662"/>
                </a:lnTo>
                <a:lnTo>
                  <a:pt x="4078499" y="1220662"/>
                </a:lnTo>
                <a:lnTo>
                  <a:pt x="4078499" y="1743803"/>
                </a:lnTo>
                <a:lnTo>
                  <a:pt x="4078499" y="1743796"/>
                </a:lnTo>
                <a:cubicBezTo>
                  <a:pt x="4078499" y="1936415"/>
                  <a:pt x="3922351" y="2092563"/>
                  <a:pt x="3729732" y="2092563"/>
                </a:cubicBezTo>
                <a:lnTo>
                  <a:pt x="1452283" y="2086371"/>
                </a:lnTo>
                <a:lnTo>
                  <a:pt x="2134641" y="2306818"/>
                </a:lnTo>
                <a:lnTo>
                  <a:pt x="679750" y="2092563"/>
                </a:lnTo>
                <a:lnTo>
                  <a:pt x="348767" y="2092563"/>
                </a:lnTo>
                <a:cubicBezTo>
                  <a:pt x="156148" y="2092563"/>
                  <a:pt x="0" y="1936415"/>
                  <a:pt x="0" y="1743796"/>
                </a:cubicBezTo>
                <a:lnTo>
                  <a:pt x="0" y="1743803"/>
                </a:lnTo>
                <a:lnTo>
                  <a:pt x="0" y="1220662"/>
                </a:lnTo>
                <a:lnTo>
                  <a:pt x="0" y="1220662"/>
                </a:lnTo>
                <a:lnTo>
                  <a:pt x="0" y="34876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E7D9D80C-FFC7-4067-A378-71C0DA4A1D6C}"/>
              </a:ext>
            </a:extLst>
          </p:cNvPr>
          <p:cNvSpPr txBox="1"/>
          <p:nvPr/>
        </p:nvSpPr>
        <p:spPr>
          <a:xfrm rot="21308230">
            <a:off x="628835" y="400511"/>
            <a:ext cx="4060769" cy="2031325"/>
          </a:xfrm>
          <a:prstGeom prst="rect">
            <a:avLst/>
          </a:prstGeom>
          <a:noFill/>
        </p:spPr>
        <p:txBody>
          <a:bodyPr wrap="square" rtlCol="0">
            <a:spAutoFit/>
          </a:bodyPr>
          <a:lstStyle/>
          <a:p>
            <a:r>
              <a:rPr lang="en-US" b="1" dirty="0"/>
              <a:t>They never mentioned His name.  Doesn’t it seem odd for people to go to all that trouble to celebrate someone’s birthday if they don't know Him?   I had the strangest feeling that if our Son had gone to this celebration He would have been intruding.</a:t>
            </a:r>
            <a:endParaRPr lang="en-US" sz="3200" b="1" dirty="0">
              <a:solidFill>
                <a:schemeClr val="bg1"/>
              </a:solidFill>
              <a:latin typeface="SunSplash" panose="00000400000000000000" pitchFamily="2" charset="0"/>
            </a:endParaRPr>
          </a:p>
        </p:txBody>
      </p:sp>
      <p:sp>
        <p:nvSpPr>
          <p:cNvPr id="28" name="Speech Bubble: Rectangle with Corners Rounded 27">
            <a:extLst>
              <a:ext uri="{FF2B5EF4-FFF2-40B4-BE49-F238E27FC236}">
                <a16:creationId xmlns:a16="http://schemas.microsoft.com/office/drawing/2014/main" id="{25AB3D76-0BDE-4339-B552-2B6D49E6E2E2}"/>
              </a:ext>
            </a:extLst>
          </p:cNvPr>
          <p:cNvSpPr/>
          <p:nvPr/>
        </p:nvSpPr>
        <p:spPr>
          <a:xfrm>
            <a:off x="1270132" y="3188263"/>
            <a:ext cx="4078382" cy="2394199"/>
          </a:xfrm>
          <a:custGeom>
            <a:avLst/>
            <a:gdLst>
              <a:gd name="connsiteX0" fmla="*/ 0 w 4078382"/>
              <a:gd name="connsiteY0" fmla="*/ 292486 h 1754879"/>
              <a:gd name="connsiteX1" fmla="*/ 292486 w 4078382"/>
              <a:gd name="connsiteY1" fmla="*/ 0 h 1754879"/>
              <a:gd name="connsiteX2" fmla="*/ 679730 w 4078382"/>
              <a:gd name="connsiteY2" fmla="*/ 0 h 1754879"/>
              <a:gd name="connsiteX3" fmla="*/ 1800850 w 4078382"/>
              <a:gd name="connsiteY3" fmla="*/ -639320 h 1754879"/>
              <a:gd name="connsiteX4" fmla="*/ 1699326 w 4078382"/>
              <a:gd name="connsiteY4" fmla="*/ 0 h 1754879"/>
              <a:gd name="connsiteX5" fmla="*/ 3785896 w 4078382"/>
              <a:gd name="connsiteY5" fmla="*/ 0 h 1754879"/>
              <a:gd name="connsiteX6" fmla="*/ 4078382 w 4078382"/>
              <a:gd name="connsiteY6" fmla="*/ 292486 h 1754879"/>
              <a:gd name="connsiteX7" fmla="*/ 4078382 w 4078382"/>
              <a:gd name="connsiteY7" fmla="*/ 292480 h 1754879"/>
              <a:gd name="connsiteX8" fmla="*/ 4078382 w 4078382"/>
              <a:gd name="connsiteY8" fmla="*/ 292480 h 1754879"/>
              <a:gd name="connsiteX9" fmla="*/ 4078382 w 4078382"/>
              <a:gd name="connsiteY9" fmla="*/ 731200 h 1754879"/>
              <a:gd name="connsiteX10" fmla="*/ 4078382 w 4078382"/>
              <a:gd name="connsiteY10" fmla="*/ 1462393 h 1754879"/>
              <a:gd name="connsiteX11" fmla="*/ 3785896 w 4078382"/>
              <a:gd name="connsiteY11" fmla="*/ 1754879 h 1754879"/>
              <a:gd name="connsiteX12" fmla="*/ 1699326 w 4078382"/>
              <a:gd name="connsiteY12" fmla="*/ 1754879 h 1754879"/>
              <a:gd name="connsiteX13" fmla="*/ 679730 w 4078382"/>
              <a:gd name="connsiteY13" fmla="*/ 1754879 h 1754879"/>
              <a:gd name="connsiteX14" fmla="*/ 679730 w 4078382"/>
              <a:gd name="connsiteY14" fmla="*/ 1754879 h 1754879"/>
              <a:gd name="connsiteX15" fmla="*/ 292486 w 4078382"/>
              <a:gd name="connsiteY15" fmla="*/ 1754879 h 1754879"/>
              <a:gd name="connsiteX16" fmla="*/ 0 w 4078382"/>
              <a:gd name="connsiteY16" fmla="*/ 1462393 h 1754879"/>
              <a:gd name="connsiteX17" fmla="*/ 0 w 4078382"/>
              <a:gd name="connsiteY17" fmla="*/ 731200 h 1754879"/>
              <a:gd name="connsiteX18" fmla="*/ 0 w 4078382"/>
              <a:gd name="connsiteY18" fmla="*/ 292480 h 1754879"/>
              <a:gd name="connsiteX19" fmla="*/ 0 w 4078382"/>
              <a:gd name="connsiteY19" fmla="*/ 292480 h 1754879"/>
              <a:gd name="connsiteX20" fmla="*/ 0 w 4078382"/>
              <a:gd name="connsiteY20" fmla="*/ 292486 h 1754879"/>
              <a:gd name="connsiteX0" fmla="*/ 0 w 4078382"/>
              <a:gd name="connsiteY0" fmla="*/ 931806 h 2394199"/>
              <a:gd name="connsiteX1" fmla="*/ 292486 w 4078382"/>
              <a:gd name="connsiteY1" fmla="*/ 639320 h 2394199"/>
              <a:gd name="connsiteX2" fmla="*/ 679730 w 4078382"/>
              <a:gd name="connsiteY2" fmla="*/ 639320 h 2394199"/>
              <a:gd name="connsiteX3" fmla="*/ 1800850 w 4078382"/>
              <a:gd name="connsiteY3" fmla="*/ 0 h 2394199"/>
              <a:gd name="connsiteX4" fmla="*/ 1162298 w 4078382"/>
              <a:gd name="connsiteY4" fmla="*/ 624806 h 2394199"/>
              <a:gd name="connsiteX5" fmla="*/ 3785896 w 4078382"/>
              <a:gd name="connsiteY5" fmla="*/ 639320 h 2394199"/>
              <a:gd name="connsiteX6" fmla="*/ 4078382 w 4078382"/>
              <a:gd name="connsiteY6" fmla="*/ 931806 h 2394199"/>
              <a:gd name="connsiteX7" fmla="*/ 4078382 w 4078382"/>
              <a:gd name="connsiteY7" fmla="*/ 931800 h 2394199"/>
              <a:gd name="connsiteX8" fmla="*/ 4078382 w 4078382"/>
              <a:gd name="connsiteY8" fmla="*/ 931800 h 2394199"/>
              <a:gd name="connsiteX9" fmla="*/ 4078382 w 4078382"/>
              <a:gd name="connsiteY9" fmla="*/ 1370520 h 2394199"/>
              <a:gd name="connsiteX10" fmla="*/ 4078382 w 4078382"/>
              <a:gd name="connsiteY10" fmla="*/ 2101713 h 2394199"/>
              <a:gd name="connsiteX11" fmla="*/ 3785896 w 4078382"/>
              <a:gd name="connsiteY11" fmla="*/ 2394199 h 2394199"/>
              <a:gd name="connsiteX12" fmla="*/ 1699326 w 4078382"/>
              <a:gd name="connsiteY12" fmla="*/ 2394199 h 2394199"/>
              <a:gd name="connsiteX13" fmla="*/ 679730 w 4078382"/>
              <a:gd name="connsiteY13" fmla="*/ 2394199 h 2394199"/>
              <a:gd name="connsiteX14" fmla="*/ 679730 w 4078382"/>
              <a:gd name="connsiteY14" fmla="*/ 2394199 h 2394199"/>
              <a:gd name="connsiteX15" fmla="*/ 292486 w 4078382"/>
              <a:gd name="connsiteY15" fmla="*/ 2394199 h 2394199"/>
              <a:gd name="connsiteX16" fmla="*/ 0 w 4078382"/>
              <a:gd name="connsiteY16" fmla="*/ 2101713 h 2394199"/>
              <a:gd name="connsiteX17" fmla="*/ 0 w 4078382"/>
              <a:gd name="connsiteY17" fmla="*/ 1370520 h 2394199"/>
              <a:gd name="connsiteX18" fmla="*/ 0 w 4078382"/>
              <a:gd name="connsiteY18" fmla="*/ 931800 h 2394199"/>
              <a:gd name="connsiteX19" fmla="*/ 0 w 4078382"/>
              <a:gd name="connsiteY19" fmla="*/ 931800 h 2394199"/>
              <a:gd name="connsiteX20" fmla="*/ 0 w 4078382"/>
              <a:gd name="connsiteY20" fmla="*/ 931806 h 239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78382" h="2394199">
                <a:moveTo>
                  <a:pt x="0" y="931806"/>
                </a:moveTo>
                <a:cubicBezTo>
                  <a:pt x="0" y="770270"/>
                  <a:pt x="130950" y="639320"/>
                  <a:pt x="292486" y="639320"/>
                </a:cubicBezTo>
                <a:lnTo>
                  <a:pt x="679730" y="639320"/>
                </a:lnTo>
                <a:lnTo>
                  <a:pt x="1800850" y="0"/>
                </a:lnTo>
                <a:lnTo>
                  <a:pt x="1162298" y="624806"/>
                </a:lnTo>
                <a:lnTo>
                  <a:pt x="3785896" y="639320"/>
                </a:lnTo>
                <a:cubicBezTo>
                  <a:pt x="3947432" y="639320"/>
                  <a:pt x="4078382" y="770270"/>
                  <a:pt x="4078382" y="931806"/>
                </a:cubicBezTo>
                <a:lnTo>
                  <a:pt x="4078382" y="931800"/>
                </a:lnTo>
                <a:lnTo>
                  <a:pt x="4078382" y="931800"/>
                </a:lnTo>
                <a:lnTo>
                  <a:pt x="4078382" y="1370520"/>
                </a:lnTo>
                <a:lnTo>
                  <a:pt x="4078382" y="2101713"/>
                </a:lnTo>
                <a:cubicBezTo>
                  <a:pt x="4078382" y="2263249"/>
                  <a:pt x="3947432" y="2394199"/>
                  <a:pt x="3785896" y="2394199"/>
                </a:cubicBezTo>
                <a:lnTo>
                  <a:pt x="1699326" y="2394199"/>
                </a:lnTo>
                <a:lnTo>
                  <a:pt x="679730" y="2394199"/>
                </a:lnTo>
                <a:lnTo>
                  <a:pt x="679730" y="2394199"/>
                </a:lnTo>
                <a:lnTo>
                  <a:pt x="292486" y="2394199"/>
                </a:lnTo>
                <a:cubicBezTo>
                  <a:pt x="130950" y="2394199"/>
                  <a:pt x="0" y="2263249"/>
                  <a:pt x="0" y="2101713"/>
                </a:cubicBezTo>
                <a:lnTo>
                  <a:pt x="0" y="1370520"/>
                </a:lnTo>
                <a:lnTo>
                  <a:pt x="0" y="931800"/>
                </a:lnTo>
                <a:lnTo>
                  <a:pt x="0" y="931800"/>
                </a:lnTo>
                <a:lnTo>
                  <a:pt x="0" y="9318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F945FD9-4422-4FDF-9A5D-F1652C2AF482}"/>
              </a:ext>
            </a:extLst>
          </p:cNvPr>
          <p:cNvSpPr txBox="1"/>
          <p:nvPr/>
        </p:nvSpPr>
        <p:spPr>
          <a:xfrm rot="21596340">
            <a:off x="1293908" y="3860166"/>
            <a:ext cx="4119872" cy="1754326"/>
          </a:xfrm>
          <a:prstGeom prst="rect">
            <a:avLst/>
          </a:prstGeom>
          <a:noFill/>
        </p:spPr>
        <p:txBody>
          <a:bodyPr wrap="square" rtlCol="0">
            <a:spAutoFit/>
          </a:bodyPr>
          <a:lstStyle/>
          <a:p>
            <a:r>
              <a:rPr lang="en-US" b="1" dirty="0"/>
              <a:t>Everything was so beautiful, Joseph, and everyone so happy, but it made me want to cry.  How sad for Jesus – not to be wanted at His own birthday party.  I’m glad it was only a dream.  How terrible, Joseph, if it had been real.</a:t>
            </a:r>
          </a:p>
        </p:txBody>
      </p:sp>
    </p:spTree>
    <p:extLst>
      <p:ext uri="{BB962C8B-B14F-4D97-AF65-F5344CB8AC3E}">
        <p14:creationId xmlns:p14="http://schemas.microsoft.com/office/powerpoint/2010/main" val="22602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childTnLst>
                                </p:cTn>
                              </p:par>
                              <p:par>
                                <p:cTn id="24" presetID="10" presetClass="exit" presetSubtype="0" fill="hold" grpId="1" nodeType="withEffect">
                                  <p:stCondLst>
                                    <p:cond delay="1000"/>
                                  </p:stCondLst>
                                  <p:childTnLst>
                                    <p:animEffect transition="out" filter="fade">
                                      <p:cBhvr>
                                        <p:cTn id="25" dur="3000"/>
                                        <p:tgtEl>
                                          <p:spTgt spid="6"/>
                                        </p:tgtEl>
                                      </p:cBhvr>
                                    </p:animEffect>
                                    <p:set>
                                      <p:cBhvr>
                                        <p:cTn id="26" dur="1" fill="hold">
                                          <p:stCondLst>
                                            <p:cond delay="2999"/>
                                          </p:stCondLst>
                                        </p:cTn>
                                        <p:tgtEl>
                                          <p:spTgt spid="6"/>
                                        </p:tgtEl>
                                        <p:attrNameLst>
                                          <p:attrName>style.visibility</p:attrName>
                                        </p:attrNameLst>
                                      </p:cBhvr>
                                      <p:to>
                                        <p:strVal val="hidden"/>
                                      </p:to>
                                    </p:set>
                                  </p:childTnLst>
                                </p:cTn>
                              </p:par>
                              <p:par>
                                <p:cTn id="27" presetID="10" presetClass="exit" presetSubtype="0" fill="hold" grpId="1" nodeType="withEffect">
                                  <p:stCondLst>
                                    <p:cond delay="1000"/>
                                  </p:stCondLst>
                                  <p:childTnLst>
                                    <p:animEffect transition="out" filter="fade">
                                      <p:cBhvr>
                                        <p:cTn id="28" dur="3000"/>
                                        <p:tgtEl>
                                          <p:spTgt spid="7"/>
                                        </p:tgtEl>
                                      </p:cBhvr>
                                    </p:animEffect>
                                    <p:set>
                                      <p:cBhvr>
                                        <p:cTn id="29" dur="1" fill="hold">
                                          <p:stCondLst>
                                            <p:cond delay="2999"/>
                                          </p:stCondLst>
                                        </p:cTn>
                                        <p:tgtEl>
                                          <p:spTgt spid="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childTnLst>
                                </p:cTn>
                              </p:par>
                              <p:par>
                                <p:cTn id="38" presetID="10" presetClass="exit" presetSubtype="0" fill="hold" grpId="1" nodeType="withEffect">
                                  <p:stCondLst>
                                    <p:cond delay="1000"/>
                                  </p:stCondLst>
                                  <p:childTnLst>
                                    <p:animEffect transition="out" filter="fade">
                                      <p:cBhvr>
                                        <p:cTn id="39" dur="3000"/>
                                        <p:tgtEl>
                                          <p:spTgt spid="20"/>
                                        </p:tgtEl>
                                      </p:cBhvr>
                                    </p:animEffect>
                                    <p:set>
                                      <p:cBhvr>
                                        <p:cTn id="40" dur="1" fill="hold">
                                          <p:stCondLst>
                                            <p:cond delay="2999"/>
                                          </p:stCondLst>
                                        </p:cTn>
                                        <p:tgtEl>
                                          <p:spTgt spid="20"/>
                                        </p:tgtEl>
                                        <p:attrNameLst>
                                          <p:attrName>style.visibility</p:attrName>
                                        </p:attrNameLst>
                                      </p:cBhvr>
                                      <p:to>
                                        <p:strVal val="hidden"/>
                                      </p:to>
                                    </p:set>
                                  </p:childTnLst>
                                </p:cTn>
                              </p:par>
                              <p:par>
                                <p:cTn id="41" presetID="10" presetClass="exit" presetSubtype="0" fill="hold" grpId="1" nodeType="withEffect">
                                  <p:stCondLst>
                                    <p:cond delay="1000"/>
                                  </p:stCondLst>
                                  <p:childTnLst>
                                    <p:animEffect transition="out" filter="fade">
                                      <p:cBhvr>
                                        <p:cTn id="42" dur="3000"/>
                                        <p:tgtEl>
                                          <p:spTgt spid="21"/>
                                        </p:tgtEl>
                                      </p:cBhvr>
                                    </p:animEffect>
                                    <p:set>
                                      <p:cBhvr>
                                        <p:cTn id="43" dur="1" fill="hold">
                                          <p:stCondLst>
                                            <p:cond delay="2999"/>
                                          </p:stCondLst>
                                        </p:cTn>
                                        <p:tgtEl>
                                          <p:spTgt spid="21"/>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childTnLst>
                                </p:cTn>
                              </p:par>
                              <p:par>
                                <p:cTn id="52" presetID="10" presetClass="exit" presetSubtype="0" fill="hold" grpId="1" nodeType="withEffect">
                                  <p:stCondLst>
                                    <p:cond delay="1000"/>
                                  </p:stCondLst>
                                  <p:childTnLst>
                                    <p:animEffect transition="out" filter="fade">
                                      <p:cBhvr>
                                        <p:cTn id="53" dur="3000"/>
                                        <p:tgtEl>
                                          <p:spTgt spid="22"/>
                                        </p:tgtEl>
                                      </p:cBhvr>
                                    </p:animEffect>
                                    <p:set>
                                      <p:cBhvr>
                                        <p:cTn id="54" dur="1" fill="hold">
                                          <p:stCondLst>
                                            <p:cond delay="2999"/>
                                          </p:stCondLst>
                                        </p:cTn>
                                        <p:tgtEl>
                                          <p:spTgt spid="22"/>
                                        </p:tgtEl>
                                        <p:attrNameLst>
                                          <p:attrName>style.visibility</p:attrName>
                                        </p:attrNameLst>
                                      </p:cBhvr>
                                      <p:to>
                                        <p:strVal val="hidden"/>
                                      </p:to>
                                    </p:set>
                                  </p:childTnLst>
                                </p:cTn>
                              </p:par>
                              <p:par>
                                <p:cTn id="55" presetID="10" presetClass="exit" presetSubtype="0" fill="hold" grpId="1" nodeType="withEffect">
                                  <p:stCondLst>
                                    <p:cond delay="1000"/>
                                  </p:stCondLst>
                                  <p:childTnLst>
                                    <p:animEffect transition="out" filter="fade">
                                      <p:cBhvr>
                                        <p:cTn id="56" dur="3000"/>
                                        <p:tgtEl>
                                          <p:spTgt spid="23"/>
                                        </p:tgtEl>
                                      </p:cBhvr>
                                    </p:animEffect>
                                    <p:set>
                                      <p:cBhvr>
                                        <p:cTn id="57" dur="1" fill="hold">
                                          <p:stCondLst>
                                            <p:cond delay="2999"/>
                                          </p:stCondLst>
                                        </p:cTn>
                                        <p:tgtEl>
                                          <p:spTgt spid="2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1000"/>
                                        <p:tgtEl>
                                          <p:spTgt spid="2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childTnLst>
                                </p:cTn>
                              </p:par>
                              <p:par>
                                <p:cTn id="66" presetID="10" presetClass="exit" presetSubtype="0" fill="hold" grpId="1" nodeType="withEffect">
                                  <p:stCondLst>
                                    <p:cond delay="1000"/>
                                  </p:stCondLst>
                                  <p:childTnLst>
                                    <p:animEffect transition="out" filter="fade">
                                      <p:cBhvr>
                                        <p:cTn id="67" dur="3000"/>
                                        <p:tgtEl>
                                          <p:spTgt spid="24"/>
                                        </p:tgtEl>
                                      </p:cBhvr>
                                    </p:animEffect>
                                    <p:set>
                                      <p:cBhvr>
                                        <p:cTn id="68" dur="1" fill="hold">
                                          <p:stCondLst>
                                            <p:cond delay="2999"/>
                                          </p:stCondLst>
                                        </p:cTn>
                                        <p:tgtEl>
                                          <p:spTgt spid="24"/>
                                        </p:tgtEl>
                                        <p:attrNameLst>
                                          <p:attrName>style.visibility</p:attrName>
                                        </p:attrNameLst>
                                      </p:cBhvr>
                                      <p:to>
                                        <p:strVal val="hidden"/>
                                      </p:to>
                                    </p:set>
                                  </p:childTnLst>
                                </p:cTn>
                              </p:par>
                              <p:par>
                                <p:cTn id="69" presetID="10" presetClass="exit" presetSubtype="0" fill="hold" grpId="1" nodeType="withEffect">
                                  <p:stCondLst>
                                    <p:cond delay="1000"/>
                                  </p:stCondLst>
                                  <p:childTnLst>
                                    <p:animEffect transition="out" filter="fade">
                                      <p:cBhvr>
                                        <p:cTn id="70" dur="3000"/>
                                        <p:tgtEl>
                                          <p:spTgt spid="25"/>
                                        </p:tgtEl>
                                      </p:cBhvr>
                                    </p:animEffect>
                                    <p:set>
                                      <p:cBhvr>
                                        <p:cTn id="71" dur="1" fill="hold">
                                          <p:stCondLst>
                                            <p:cond delay="2999"/>
                                          </p:stCondLst>
                                        </p:cTn>
                                        <p:tgtEl>
                                          <p:spTgt spid="25"/>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1000"/>
                                        <p:tgtEl>
                                          <p:spTgt spid="2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1000"/>
                                        <p:tgtEl>
                                          <p:spTgt spid="29"/>
                                        </p:tgtEl>
                                      </p:cBhvr>
                                    </p:animEffect>
                                  </p:childTnLst>
                                </p:cTn>
                              </p:par>
                              <p:par>
                                <p:cTn id="80" presetID="10" presetClass="exit" presetSubtype="0" fill="hold" grpId="1" nodeType="withEffect">
                                  <p:stCondLst>
                                    <p:cond delay="1000"/>
                                  </p:stCondLst>
                                  <p:childTnLst>
                                    <p:animEffect transition="out" filter="fade">
                                      <p:cBhvr>
                                        <p:cTn id="81" dur="3000"/>
                                        <p:tgtEl>
                                          <p:spTgt spid="26"/>
                                        </p:tgtEl>
                                      </p:cBhvr>
                                    </p:animEffect>
                                    <p:set>
                                      <p:cBhvr>
                                        <p:cTn id="82" dur="1" fill="hold">
                                          <p:stCondLst>
                                            <p:cond delay="2999"/>
                                          </p:stCondLst>
                                        </p:cTn>
                                        <p:tgtEl>
                                          <p:spTgt spid="26"/>
                                        </p:tgtEl>
                                        <p:attrNameLst>
                                          <p:attrName>style.visibility</p:attrName>
                                        </p:attrNameLst>
                                      </p:cBhvr>
                                      <p:to>
                                        <p:strVal val="hidden"/>
                                      </p:to>
                                    </p:set>
                                  </p:childTnLst>
                                </p:cTn>
                              </p:par>
                              <p:par>
                                <p:cTn id="83" presetID="10" presetClass="exit" presetSubtype="0" fill="hold" grpId="1" nodeType="withEffect">
                                  <p:stCondLst>
                                    <p:cond delay="1000"/>
                                  </p:stCondLst>
                                  <p:childTnLst>
                                    <p:animEffect transition="out" filter="fade">
                                      <p:cBhvr>
                                        <p:cTn id="84" dur="3000"/>
                                        <p:tgtEl>
                                          <p:spTgt spid="27"/>
                                        </p:tgtEl>
                                      </p:cBhvr>
                                    </p:animEffect>
                                    <p:set>
                                      <p:cBhvr>
                                        <p:cTn id="85" dur="1" fill="hold">
                                          <p:stCondLst>
                                            <p:cond delay="29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7" grpId="1"/>
      <p:bldP spid="20" grpId="0" animBg="1"/>
      <p:bldP spid="20" grpId="1" animBg="1"/>
      <p:bldP spid="21" grpId="0"/>
      <p:bldP spid="21" grpId="1"/>
      <p:bldP spid="22" grpId="0" animBg="1"/>
      <p:bldP spid="22" grpId="1" animBg="1"/>
      <p:bldP spid="23" grpId="0"/>
      <p:bldP spid="23" grpId="1"/>
      <p:bldP spid="24" grpId="0" animBg="1"/>
      <p:bldP spid="24" grpId="1" animBg="1"/>
      <p:bldP spid="25" grpId="0"/>
      <p:bldP spid="25" grpId="1"/>
      <p:bldP spid="26" grpId="0" animBg="1"/>
      <p:bldP spid="26" grpId="1" animBg="1"/>
      <p:bldP spid="27" grpId="0"/>
      <p:bldP spid="27" grpId="1"/>
      <p:bldP spid="28" grpId="0" animBg="1"/>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40000"/>
                    </a14:imgEffect>
                  </a14:imgLayer>
                </a14:imgProps>
              </a:ext>
            </a:extLst>
          </a:blip>
          <a:srcRect/>
          <a:stretch>
            <a:fillRect l="-25000" r="-25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053A7B-AA68-43A3-A246-A754C256C9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8086" y="5459586"/>
            <a:ext cx="990751" cy="1254115"/>
          </a:xfrm>
          <a:prstGeom prst="rect">
            <a:avLst/>
          </a:prstGeom>
          <a:effectLst>
            <a:glow rad="101600">
              <a:srgbClr val="8A6083">
                <a:alpha val="86667"/>
              </a:srgbClr>
            </a:glow>
          </a:effectLst>
        </p:spPr>
      </p:pic>
      <p:sp>
        <p:nvSpPr>
          <p:cNvPr id="13" name="TextBox 12">
            <a:extLst>
              <a:ext uri="{FF2B5EF4-FFF2-40B4-BE49-F238E27FC236}">
                <a16:creationId xmlns:a16="http://schemas.microsoft.com/office/drawing/2014/main" id="{87152A95-EEC2-4A09-8E79-B7FCE97D34A5}"/>
              </a:ext>
            </a:extLst>
          </p:cNvPr>
          <p:cNvSpPr txBox="1"/>
          <p:nvPr/>
        </p:nvSpPr>
        <p:spPr>
          <a:xfrm>
            <a:off x="294198" y="6143750"/>
            <a:ext cx="7526293" cy="523220"/>
          </a:xfrm>
          <a:prstGeom prst="rect">
            <a:avLst/>
          </a:prstGeom>
          <a:solidFill>
            <a:srgbClr val="FFFFFF">
              <a:alpha val="50196"/>
            </a:srgbClr>
          </a:solidFill>
          <a:effectLst>
            <a:softEdge rad="63500"/>
          </a:effectLst>
        </p:spPr>
        <p:txBody>
          <a:bodyPr wrap="square" rtlCol="0">
            <a:spAutoFit/>
            <a:scene3d>
              <a:camera prst="orthographicFront"/>
              <a:lightRig rig="threePt" dir="t"/>
            </a:scene3d>
            <a:sp3d extrusionH="57150">
              <a:bevelT w="38100" h="38100"/>
            </a:sp3d>
          </a:bodyPr>
          <a:lstStyle/>
          <a:p>
            <a:pPr algn="r"/>
            <a:r>
              <a:rPr lang="en-US" sz="2800" dirty="0">
                <a:ln>
                  <a:solidFill>
                    <a:schemeClr val="tx1"/>
                  </a:solidFill>
                </a:ln>
                <a:solidFill>
                  <a:srgbClr val="8A6083"/>
                </a:solidFill>
                <a:latin typeface="SunSplash" panose="00000400000000000000" pitchFamily="2" charset="0"/>
              </a:rPr>
              <a:t>“Something’s Just not Right”</a:t>
            </a:r>
          </a:p>
        </p:txBody>
      </p:sp>
      <p:pic>
        <p:nvPicPr>
          <p:cNvPr id="3074" name="Picture 2" descr="Related image">
            <a:extLst>
              <a:ext uri="{FF2B5EF4-FFF2-40B4-BE49-F238E27FC236}">
                <a16:creationId xmlns:a16="http://schemas.microsoft.com/office/drawing/2014/main" id="{8BBB0740-49A8-4978-B8F1-BEB782B7AEA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1340501">
            <a:off x="1805940" y="1354455"/>
            <a:ext cx="5532120" cy="414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6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a14:imgEffect>
                  </a14:imgLayer>
                </a14:imgProps>
              </a:ext>
            </a:extLst>
          </a:blip>
          <a:srcRect/>
          <a:stretch>
            <a:fillRect l="-25000" r="-25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181E66-5BD9-47E7-B9A9-5642F3958D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8086" y="5459586"/>
            <a:ext cx="990751" cy="1254115"/>
          </a:xfrm>
          <a:prstGeom prst="rect">
            <a:avLst/>
          </a:prstGeom>
          <a:effectLst>
            <a:glow rad="101600">
              <a:srgbClr val="8A6083">
                <a:alpha val="86667"/>
              </a:srgbClr>
            </a:glow>
          </a:effectLst>
        </p:spPr>
      </p:pic>
      <p:sp>
        <p:nvSpPr>
          <p:cNvPr id="5" name="TextBox 4">
            <a:extLst>
              <a:ext uri="{FF2B5EF4-FFF2-40B4-BE49-F238E27FC236}">
                <a16:creationId xmlns:a16="http://schemas.microsoft.com/office/drawing/2014/main" id="{BA6BF15F-CD23-4EA8-B98B-7FF908873839}"/>
              </a:ext>
            </a:extLst>
          </p:cNvPr>
          <p:cNvSpPr txBox="1"/>
          <p:nvPr/>
        </p:nvSpPr>
        <p:spPr>
          <a:xfrm>
            <a:off x="294198" y="6143750"/>
            <a:ext cx="7526293" cy="523220"/>
          </a:xfrm>
          <a:prstGeom prst="rect">
            <a:avLst/>
          </a:prstGeom>
          <a:solidFill>
            <a:srgbClr val="FFFFFF">
              <a:alpha val="50196"/>
            </a:srgbClr>
          </a:solidFill>
          <a:effectLst>
            <a:softEdge rad="63500"/>
          </a:effectLst>
        </p:spPr>
        <p:txBody>
          <a:bodyPr wrap="square" rtlCol="0">
            <a:spAutoFit/>
            <a:scene3d>
              <a:camera prst="orthographicFront"/>
              <a:lightRig rig="threePt" dir="t"/>
            </a:scene3d>
            <a:sp3d extrusionH="57150">
              <a:bevelT w="38100" h="38100"/>
            </a:sp3d>
          </a:bodyPr>
          <a:lstStyle/>
          <a:p>
            <a:pPr algn="r"/>
            <a:r>
              <a:rPr lang="en-US" sz="2800" dirty="0">
                <a:ln>
                  <a:solidFill>
                    <a:schemeClr val="tx1"/>
                  </a:solidFill>
                </a:ln>
                <a:solidFill>
                  <a:srgbClr val="8A6083"/>
                </a:solidFill>
                <a:latin typeface="SunSplash" panose="00000400000000000000" pitchFamily="2" charset="0"/>
              </a:rPr>
              <a:t>“Something’s Just not Right”</a:t>
            </a:r>
          </a:p>
        </p:txBody>
      </p:sp>
    </p:spTree>
    <p:extLst>
      <p:ext uri="{BB962C8B-B14F-4D97-AF65-F5344CB8AC3E}">
        <p14:creationId xmlns:p14="http://schemas.microsoft.com/office/powerpoint/2010/main" val="998786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40000"/>
                    </a14:imgEffect>
                  </a14:imgLayer>
                </a14:imgProps>
              </a:ext>
            </a:extLst>
          </a:blip>
          <a:srcRect/>
          <a:stretch>
            <a:fillRect l="-25000" r="-25000"/>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BD67537-E3A2-4243-A2B3-D66EBB88998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400" b="99000" l="4412" r="95343">
                        <a14:foregroundMark x1="28676" y1="31600" x2="28676" y2="31600"/>
                        <a14:foregroundMark x1="78186" y1="24600" x2="78186" y2="24600"/>
                        <a14:foregroundMark x1="71324" y1="35200" x2="71324" y2="35200"/>
                        <a14:foregroundMark x1="87745" y1="37200" x2="87745" y2="37200"/>
                        <a14:foregroundMark x1="70098" y1="63200" x2="70098" y2="63200"/>
                        <a14:foregroundMark x1="23529" y1="4400" x2="23529" y2="4400"/>
                        <a14:foregroundMark x1="4412" y1="10000" x2="4412" y2="10000"/>
                        <a14:foregroundMark x1="77206" y1="94000" x2="77206" y2="94000"/>
                        <a14:foregroundMark x1="77206" y1="99000" x2="77206" y2="99000"/>
                        <a14:foregroundMark x1="95343" y1="86000" x2="95343" y2="86000"/>
                        <a14:foregroundMark x1="69853" y1="36800" x2="69853" y2="3680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17660158">
            <a:off x="3423864" y="336154"/>
            <a:ext cx="708855" cy="868696"/>
          </a:xfrm>
          <a:prstGeom prst="rect">
            <a:avLst/>
          </a:prstGeom>
        </p:spPr>
      </p:pic>
      <p:pic>
        <p:nvPicPr>
          <p:cNvPr id="3" name="Picture 2">
            <a:extLst>
              <a:ext uri="{FF2B5EF4-FFF2-40B4-BE49-F238E27FC236}">
                <a16:creationId xmlns:a16="http://schemas.microsoft.com/office/drawing/2014/main" id="{91053A7B-AA68-43A3-A246-A754C256C9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18086" y="5459586"/>
            <a:ext cx="990751" cy="1254115"/>
          </a:xfrm>
          <a:prstGeom prst="rect">
            <a:avLst/>
          </a:prstGeom>
          <a:effectLst>
            <a:glow rad="101600">
              <a:srgbClr val="8A6083">
                <a:alpha val="86667"/>
              </a:srgbClr>
            </a:glow>
          </a:effectLst>
        </p:spPr>
      </p:pic>
      <p:sp>
        <p:nvSpPr>
          <p:cNvPr id="13" name="TextBox 12">
            <a:extLst>
              <a:ext uri="{FF2B5EF4-FFF2-40B4-BE49-F238E27FC236}">
                <a16:creationId xmlns:a16="http://schemas.microsoft.com/office/drawing/2014/main" id="{87152A95-EEC2-4A09-8E79-B7FCE97D34A5}"/>
              </a:ext>
            </a:extLst>
          </p:cNvPr>
          <p:cNvSpPr txBox="1"/>
          <p:nvPr/>
        </p:nvSpPr>
        <p:spPr>
          <a:xfrm>
            <a:off x="294198" y="6143750"/>
            <a:ext cx="7526293" cy="523220"/>
          </a:xfrm>
          <a:prstGeom prst="rect">
            <a:avLst/>
          </a:prstGeom>
          <a:solidFill>
            <a:srgbClr val="FFFFFF">
              <a:alpha val="50196"/>
            </a:srgbClr>
          </a:solidFill>
          <a:effectLst>
            <a:softEdge rad="63500"/>
          </a:effectLst>
        </p:spPr>
        <p:txBody>
          <a:bodyPr wrap="square" rtlCol="0">
            <a:spAutoFit/>
            <a:scene3d>
              <a:camera prst="orthographicFront"/>
              <a:lightRig rig="threePt" dir="t"/>
            </a:scene3d>
            <a:sp3d extrusionH="57150">
              <a:bevelT w="38100" h="38100"/>
            </a:sp3d>
          </a:bodyPr>
          <a:lstStyle/>
          <a:p>
            <a:pPr algn="r"/>
            <a:r>
              <a:rPr lang="en-US" sz="2800" dirty="0">
                <a:ln>
                  <a:solidFill>
                    <a:schemeClr val="tx1"/>
                  </a:solidFill>
                </a:ln>
                <a:solidFill>
                  <a:srgbClr val="8A6083"/>
                </a:solidFill>
                <a:latin typeface="SunSplash" panose="00000400000000000000" pitchFamily="2" charset="0"/>
              </a:rPr>
              <a:t>“Something’s Just not Right”</a:t>
            </a:r>
          </a:p>
        </p:txBody>
      </p:sp>
      <p:sp>
        <p:nvSpPr>
          <p:cNvPr id="4" name="TextBox 3">
            <a:extLst>
              <a:ext uri="{FF2B5EF4-FFF2-40B4-BE49-F238E27FC236}">
                <a16:creationId xmlns:a16="http://schemas.microsoft.com/office/drawing/2014/main" id="{57560ADF-457E-4A60-9ACA-F6CA49CC71E5}"/>
              </a:ext>
            </a:extLst>
          </p:cNvPr>
          <p:cNvSpPr txBox="1"/>
          <p:nvPr/>
        </p:nvSpPr>
        <p:spPr>
          <a:xfrm>
            <a:off x="465992" y="668215"/>
            <a:ext cx="8220808" cy="5262979"/>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SunSplash" panose="00000400000000000000" pitchFamily="2" charset="0"/>
              </a:rPr>
              <a:t>John 10:27-33 ~ </a:t>
            </a:r>
            <a:r>
              <a:rPr lang="en-US" sz="2800" baseline="30000" dirty="0">
                <a:solidFill>
                  <a:schemeClr val="bg1"/>
                </a:solidFill>
                <a:effectLst>
                  <a:outerShdw blurRad="38100" dist="38100" dir="2700000" algn="tl">
                    <a:srgbClr val="000000">
                      <a:alpha val="43137"/>
                    </a:srgbClr>
                  </a:outerShdw>
                </a:effectLst>
                <a:latin typeface="SunSplash" panose="00000400000000000000" pitchFamily="2" charset="0"/>
              </a:rPr>
              <a:t>27</a:t>
            </a:r>
            <a:r>
              <a:rPr lang="en-US" sz="2800" baseline="30000" dirty="0">
                <a:solidFill>
                  <a:schemeClr val="accent4">
                    <a:lumMod val="40000"/>
                    <a:lumOff val="60000"/>
                  </a:schemeClr>
                </a:solidFill>
                <a:effectLst>
                  <a:outerShdw blurRad="38100" dist="38100" dir="2700000" algn="tl">
                    <a:srgbClr val="000000">
                      <a:alpha val="43137"/>
                    </a:srgbClr>
                  </a:outerShdw>
                </a:effectLst>
                <a:latin typeface="SunSplash" panose="00000400000000000000" pitchFamily="2" charset="0"/>
              </a:rPr>
              <a:t> </a:t>
            </a:r>
            <a:r>
              <a:rPr lang="en-US" sz="2800" dirty="0">
                <a:solidFill>
                  <a:schemeClr val="accent4">
                    <a:lumMod val="40000"/>
                    <a:lumOff val="60000"/>
                  </a:schemeClr>
                </a:solidFill>
                <a:effectLst>
                  <a:outerShdw blurRad="38100" dist="38100" dir="2700000" algn="tl">
                    <a:srgbClr val="000000">
                      <a:alpha val="43137"/>
                    </a:srgbClr>
                  </a:outerShdw>
                </a:effectLst>
                <a:latin typeface="SunSplash" panose="00000400000000000000" pitchFamily="2" charset="0"/>
              </a:rPr>
              <a:t>My sheep hear My voice, and I know them, and they follow Me. </a:t>
            </a:r>
            <a:r>
              <a:rPr lang="en-US" sz="2800" baseline="30000" dirty="0">
                <a:solidFill>
                  <a:schemeClr val="bg1"/>
                </a:solidFill>
                <a:effectLst>
                  <a:outerShdw blurRad="38100" dist="38100" dir="2700000" algn="tl">
                    <a:srgbClr val="000000">
                      <a:alpha val="43137"/>
                    </a:srgbClr>
                  </a:outerShdw>
                </a:effectLst>
                <a:latin typeface="SunSplash" panose="00000400000000000000" pitchFamily="2" charset="0"/>
              </a:rPr>
              <a:t>28</a:t>
            </a:r>
            <a:r>
              <a:rPr lang="en-US" sz="2800" baseline="30000" dirty="0">
                <a:solidFill>
                  <a:schemeClr val="accent4">
                    <a:lumMod val="40000"/>
                    <a:lumOff val="60000"/>
                  </a:schemeClr>
                </a:solidFill>
                <a:effectLst>
                  <a:outerShdw blurRad="38100" dist="38100" dir="2700000" algn="tl">
                    <a:srgbClr val="000000">
                      <a:alpha val="43137"/>
                    </a:srgbClr>
                  </a:outerShdw>
                </a:effectLst>
                <a:latin typeface="SunSplash" panose="00000400000000000000" pitchFamily="2" charset="0"/>
              </a:rPr>
              <a:t> </a:t>
            </a:r>
            <a:r>
              <a:rPr lang="en-US" sz="2800" dirty="0">
                <a:solidFill>
                  <a:schemeClr val="accent4">
                    <a:lumMod val="40000"/>
                    <a:lumOff val="60000"/>
                  </a:schemeClr>
                </a:solidFill>
                <a:effectLst>
                  <a:outerShdw blurRad="38100" dist="38100" dir="2700000" algn="tl">
                    <a:srgbClr val="000000">
                      <a:alpha val="43137"/>
                    </a:srgbClr>
                  </a:outerShdw>
                </a:effectLst>
                <a:latin typeface="SunSplash" panose="00000400000000000000" pitchFamily="2" charset="0"/>
              </a:rPr>
              <a:t>And I give them eternal life, and they shall never perish; neither shall anyone snatch them out of My hand. </a:t>
            </a:r>
            <a:r>
              <a:rPr lang="en-US" sz="2800" baseline="30000" dirty="0">
                <a:solidFill>
                  <a:schemeClr val="bg1"/>
                </a:solidFill>
                <a:effectLst>
                  <a:outerShdw blurRad="38100" dist="38100" dir="2700000" algn="tl">
                    <a:srgbClr val="000000">
                      <a:alpha val="43137"/>
                    </a:srgbClr>
                  </a:outerShdw>
                </a:effectLst>
                <a:latin typeface="SunSplash" panose="00000400000000000000" pitchFamily="2" charset="0"/>
              </a:rPr>
              <a:t>29</a:t>
            </a:r>
            <a:r>
              <a:rPr lang="en-US" sz="2800" baseline="30000" dirty="0">
                <a:solidFill>
                  <a:schemeClr val="accent4">
                    <a:lumMod val="40000"/>
                    <a:lumOff val="60000"/>
                  </a:schemeClr>
                </a:solidFill>
                <a:effectLst>
                  <a:outerShdw blurRad="38100" dist="38100" dir="2700000" algn="tl">
                    <a:srgbClr val="000000">
                      <a:alpha val="43137"/>
                    </a:srgbClr>
                  </a:outerShdw>
                </a:effectLst>
                <a:latin typeface="SunSplash" panose="00000400000000000000" pitchFamily="2" charset="0"/>
              </a:rPr>
              <a:t> </a:t>
            </a:r>
            <a:r>
              <a:rPr lang="en-US" sz="2800" dirty="0">
                <a:solidFill>
                  <a:schemeClr val="accent4">
                    <a:lumMod val="40000"/>
                    <a:lumOff val="60000"/>
                  </a:schemeClr>
                </a:solidFill>
                <a:effectLst>
                  <a:outerShdw blurRad="38100" dist="38100" dir="2700000" algn="tl">
                    <a:srgbClr val="000000">
                      <a:alpha val="43137"/>
                    </a:srgbClr>
                  </a:outerShdw>
                </a:effectLst>
                <a:latin typeface="SunSplash" panose="00000400000000000000" pitchFamily="2" charset="0"/>
              </a:rPr>
              <a:t>My Father, who has given </a:t>
            </a:r>
            <a:r>
              <a:rPr lang="en-US" sz="2800" i="1" dirty="0">
                <a:solidFill>
                  <a:schemeClr val="accent4">
                    <a:lumMod val="40000"/>
                    <a:lumOff val="60000"/>
                  </a:schemeClr>
                </a:solidFill>
                <a:effectLst>
                  <a:outerShdw blurRad="38100" dist="38100" dir="2700000" algn="tl">
                    <a:srgbClr val="000000">
                      <a:alpha val="43137"/>
                    </a:srgbClr>
                  </a:outerShdw>
                </a:effectLst>
                <a:latin typeface="SunSplash" panose="00000400000000000000" pitchFamily="2" charset="0"/>
              </a:rPr>
              <a:t>them</a:t>
            </a:r>
            <a:r>
              <a:rPr lang="en-US" sz="2800" dirty="0">
                <a:solidFill>
                  <a:schemeClr val="accent4">
                    <a:lumMod val="40000"/>
                    <a:lumOff val="60000"/>
                  </a:schemeClr>
                </a:solidFill>
                <a:effectLst>
                  <a:outerShdw blurRad="38100" dist="38100" dir="2700000" algn="tl">
                    <a:srgbClr val="000000">
                      <a:alpha val="43137"/>
                    </a:srgbClr>
                  </a:outerShdw>
                </a:effectLst>
                <a:latin typeface="SunSplash" panose="00000400000000000000" pitchFamily="2" charset="0"/>
              </a:rPr>
              <a:t> to Me, is greater than all; and no one is able to snatch </a:t>
            </a:r>
            <a:r>
              <a:rPr lang="en-US" sz="2800" i="1" dirty="0">
                <a:solidFill>
                  <a:schemeClr val="accent4">
                    <a:lumMod val="40000"/>
                    <a:lumOff val="60000"/>
                  </a:schemeClr>
                </a:solidFill>
                <a:effectLst>
                  <a:outerShdw blurRad="38100" dist="38100" dir="2700000" algn="tl">
                    <a:srgbClr val="000000">
                      <a:alpha val="43137"/>
                    </a:srgbClr>
                  </a:outerShdw>
                </a:effectLst>
                <a:latin typeface="SunSplash" panose="00000400000000000000" pitchFamily="2" charset="0"/>
              </a:rPr>
              <a:t>them</a:t>
            </a:r>
            <a:r>
              <a:rPr lang="en-US" sz="2800" dirty="0">
                <a:solidFill>
                  <a:schemeClr val="accent4">
                    <a:lumMod val="40000"/>
                    <a:lumOff val="60000"/>
                  </a:schemeClr>
                </a:solidFill>
                <a:effectLst>
                  <a:outerShdw blurRad="38100" dist="38100" dir="2700000" algn="tl">
                    <a:srgbClr val="000000">
                      <a:alpha val="43137"/>
                    </a:srgbClr>
                  </a:outerShdw>
                </a:effectLst>
                <a:latin typeface="SunSplash" panose="00000400000000000000" pitchFamily="2" charset="0"/>
              </a:rPr>
              <a:t> out of My Father’s hand. </a:t>
            </a:r>
            <a:r>
              <a:rPr lang="en-US" sz="2800" baseline="30000" dirty="0">
                <a:solidFill>
                  <a:schemeClr val="bg1"/>
                </a:solidFill>
                <a:effectLst>
                  <a:outerShdw blurRad="38100" dist="38100" dir="2700000" algn="tl">
                    <a:srgbClr val="000000">
                      <a:alpha val="43137"/>
                    </a:srgbClr>
                  </a:outerShdw>
                </a:effectLst>
                <a:latin typeface="SunSplash" panose="00000400000000000000" pitchFamily="2" charset="0"/>
              </a:rPr>
              <a:t>30</a:t>
            </a:r>
            <a:r>
              <a:rPr lang="en-US" sz="2800" baseline="30000" dirty="0">
                <a:solidFill>
                  <a:schemeClr val="accent4">
                    <a:lumMod val="40000"/>
                    <a:lumOff val="60000"/>
                  </a:schemeClr>
                </a:solidFill>
                <a:effectLst>
                  <a:outerShdw blurRad="38100" dist="38100" dir="2700000" algn="tl">
                    <a:srgbClr val="000000">
                      <a:alpha val="43137"/>
                    </a:srgbClr>
                  </a:outerShdw>
                </a:effectLst>
                <a:latin typeface="SunSplash" panose="00000400000000000000" pitchFamily="2" charset="0"/>
              </a:rPr>
              <a:t> </a:t>
            </a:r>
            <a:r>
              <a:rPr lang="en-US" sz="2800" dirty="0">
                <a:solidFill>
                  <a:schemeClr val="accent4">
                    <a:lumMod val="40000"/>
                    <a:lumOff val="60000"/>
                  </a:schemeClr>
                </a:solidFill>
                <a:effectLst>
                  <a:outerShdw blurRad="38100" dist="38100" dir="2700000" algn="tl">
                    <a:srgbClr val="000000">
                      <a:alpha val="43137"/>
                    </a:srgbClr>
                  </a:outerShdw>
                </a:effectLst>
                <a:latin typeface="SunSplash" panose="00000400000000000000" pitchFamily="2" charset="0"/>
              </a:rPr>
              <a:t>I and </a:t>
            </a:r>
            <a:r>
              <a:rPr lang="en-US" sz="2800" i="1" dirty="0">
                <a:solidFill>
                  <a:schemeClr val="accent4">
                    <a:lumMod val="40000"/>
                    <a:lumOff val="60000"/>
                  </a:schemeClr>
                </a:solidFill>
                <a:effectLst>
                  <a:outerShdw blurRad="38100" dist="38100" dir="2700000" algn="tl">
                    <a:srgbClr val="000000">
                      <a:alpha val="43137"/>
                    </a:srgbClr>
                  </a:outerShdw>
                </a:effectLst>
                <a:latin typeface="SunSplash" panose="00000400000000000000" pitchFamily="2" charset="0"/>
              </a:rPr>
              <a:t>My</a:t>
            </a:r>
            <a:r>
              <a:rPr lang="en-US" sz="2800" dirty="0">
                <a:solidFill>
                  <a:schemeClr val="accent4">
                    <a:lumMod val="40000"/>
                    <a:lumOff val="60000"/>
                  </a:schemeClr>
                </a:solidFill>
                <a:effectLst>
                  <a:outerShdw blurRad="38100" dist="38100" dir="2700000" algn="tl">
                    <a:srgbClr val="000000">
                      <a:alpha val="43137"/>
                    </a:srgbClr>
                  </a:outerShdw>
                </a:effectLst>
                <a:latin typeface="SunSplash" panose="00000400000000000000" pitchFamily="2" charset="0"/>
              </a:rPr>
              <a:t> Father are one.” </a:t>
            </a:r>
          </a:p>
        </p:txBody>
      </p:sp>
    </p:spTree>
    <p:extLst>
      <p:ext uri="{BB962C8B-B14F-4D97-AF65-F5344CB8AC3E}">
        <p14:creationId xmlns:p14="http://schemas.microsoft.com/office/powerpoint/2010/main" val="14674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40000"/>
                    </a14:imgEffect>
                  </a14:imgLayer>
                </a14:imgProps>
              </a:ext>
            </a:extLst>
          </a:blip>
          <a:srcRect/>
          <a:stretch>
            <a:fillRect l="-25000" r="-25000"/>
          </a:stretch>
        </a:blipFill>
        <a:effectLst/>
      </p:bgPr>
    </p:bg>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FB2CE9A9-5EFC-495A-A392-00CCCB7A8C2B}"/>
              </a:ext>
            </a:extLst>
          </p:cNvPr>
          <p:cNvCxnSpPr>
            <a:cxnSpLocks/>
          </p:cNvCxnSpPr>
          <p:nvPr/>
        </p:nvCxnSpPr>
        <p:spPr>
          <a:xfrm>
            <a:off x="5396479" y="688932"/>
            <a:ext cx="0" cy="5411785"/>
          </a:xfrm>
          <a:prstGeom prst="line">
            <a:avLst/>
          </a:prstGeom>
          <a:ln>
            <a:solidFill>
              <a:srgbClr val="C5A1F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0925D42-E245-48D4-A702-C3AA146FFCEA}"/>
              </a:ext>
            </a:extLst>
          </p:cNvPr>
          <p:cNvCxnSpPr>
            <a:cxnSpLocks/>
          </p:cNvCxnSpPr>
          <p:nvPr/>
        </p:nvCxnSpPr>
        <p:spPr>
          <a:xfrm>
            <a:off x="6214715" y="720247"/>
            <a:ext cx="0" cy="5407093"/>
          </a:xfrm>
          <a:prstGeom prst="line">
            <a:avLst/>
          </a:prstGeom>
          <a:ln>
            <a:solidFill>
              <a:srgbClr val="C5A1F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3A7C204-2CC0-451E-B93D-775DF67E9A5A}"/>
              </a:ext>
            </a:extLst>
          </p:cNvPr>
          <p:cNvCxnSpPr>
            <a:cxnSpLocks/>
          </p:cNvCxnSpPr>
          <p:nvPr/>
        </p:nvCxnSpPr>
        <p:spPr>
          <a:xfrm>
            <a:off x="7049453" y="701458"/>
            <a:ext cx="0" cy="5402401"/>
          </a:xfrm>
          <a:prstGeom prst="line">
            <a:avLst/>
          </a:prstGeom>
          <a:ln>
            <a:solidFill>
              <a:srgbClr val="C5A1F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BCED7FC-099B-4E6C-A3BF-5A58C4680E17}"/>
              </a:ext>
            </a:extLst>
          </p:cNvPr>
          <p:cNvCxnSpPr>
            <a:cxnSpLocks/>
          </p:cNvCxnSpPr>
          <p:nvPr/>
        </p:nvCxnSpPr>
        <p:spPr>
          <a:xfrm>
            <a:off x="4582818" y="682668"/>
            <a:ext cx="0" cy="5416478"/>
          </a:xfrm>
          <a:prstGeom prst="line">
            <a:avLst/>
          </a:prstGeom>
          <a:ln>
            <a:solidFill>
              <a:srgbClr val="C5A1F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4664AEA-C527-4580-8976-E1345E0D7718}"/>
              </a:ext>
            </a:extLst>
          </p:cNvPr>
          <p:cNvSpPr txBox="1"/>
          <p:nvPr/>
        </p:nvSpPr>
        <p:spPr>
          <a:xfrm>
            <a:off x="4205573" y="262537"/>
            <a:ext cx="743799" cy="461665"/>
          </a:xfrm>
          <a:prstGeom prst="rect">
            <a:avLst/>
          </a:prstGeom>
          <a:noFill/>
        </p:spPr>
        <p:txBody>
          <a:bodyPr wrap="square" rtlCol="0">
            <a:spAutoFit/>
          </a:bodyPr>
          <a:lstStyle/>
          <a:p>
            <a:pPr algn="ctr"/>
            <a:r>
              <a:rPr lang="en-US" sz="2400" dirty="0">
                <a:solidFill>
                  <a:schemeClr val="bg1"/>
                </a:solidFill>
              </a:rPr>
              <a:t>20%</a:t>
            </a:r>
          </a:p>
        </p:txBody>
      </p:sp>
      <p:sp>
        <p:nvSpPr>
          <p:cNvPr id="39" name="TextBox 38">
            <a:extLst>
              <a:ext uri="{FF2B5EF4-FFF2-40B4-BE49-F238E27FC236}">
                <a16:creationId xmlns:a16="http://schemas.microsoft.com/office/drawing/2014/main" id="{61AD0C70-4528-4C9A-B16A-60CB54DC5AF1}"/>
              </a:ext>
            </a:extLst>
          </p:cNvPr>
          <p:cNvSpPr txBox="1"/>
          <p:nvPr/>
        </p:nvSpPr>
        <p:spPr>
          <a:xfrm>
            <a:off x="5023813" y="264106"/>
            <a:ext cx="723846" cy="461665"/>
          </a:xfrm>
          <a:prstGeom prst="rect">
            <a:avLst/>
          </a:prstGeom>
          <a:noFill/>
        </p:spPr>
        <p:txBody>
          <a:bodyPr wrap="square" rtlCol="0">
            <a:spAutoFit/>
          </a:bodyPr>
          <a:lstStyle/>
          <a:p>
            <a:pPr algn="ctr"/>
            <a:r>
              <a:rPr lang="en-US" sz="2400" dirty="0">
                <a:solidFill>
                  <a:schemeClr val="bg1"/>
                </a:solidFill>
              </a:rPr>
              <a:t>40%</a:t>
            </a:r>
          </a:p>
        </p:txBody>
      </p:sp>
      <p:sp>
        <p:nvSpPr>
          <p:cNvPr id="40" name="TextBox 39">
            <a:extLst>
              <a:ext uri="{FF2B5EF4-FFF2-40B4-BE49-F238E27FC236}">
                <a16:creationId xmlns:a16="http://schemas.microsoft.com/office/drawing/2014/main" id="{423E1C78-DC94-42DA-8EE9-2A26A37CF4D7}"/>
              </a:ext>
            </a:extLst>
          </p:cNvPr>
          <p:cNvSpPr txBox="1"/>
          <p:nvPr/>
        </p:nvSpPr>
        <p:spPr>
          <a:xfrm>
            <a:off x="5851161" y="264105"/>
            <a:ext cx="723812" cy="461665"/>
          </a:xfrm>
          <a:prstGeom prst="rect">
            <a:avLst/>
          </a:prstGeom>
          <a:noFill/>
        </p:spPr>
        <p:txBody>
          <a:bodyPr wrap="square" rtlCol="0">
            <a:spAutoFit/>
          </a:bodyPr>
          <a:lstStyle/>
          <a:p>
            <a:pPr algn="ctr"/>
            <a:r>
              <a:rPr lang="en-US" sz="2400" dirty="0">
                <a:solidFill>
                  <a:schemeClr val="bg1"/>
                </a:solidFill>
              </a:rPr>
              <a:t>60%</a:t>
            </a:r>
          </a:p>
        </p:txBody>
      </p:sp>
      <p:sp>
        <p:nvSpPr>
          <p:cNvPr id="41" name="TextBox 40">
            <a:extLst>
              <a:ext uri="{FF2B5EF4-FFF2-40B4-BE49-F238E27FC236}">
                <a16:creationId xmlns:a16="http://schemas.microsoft.com/office/drawing/2014/main" id="{D82DDB3B-EA9B-4E61-8673-4D8813B2E67D}"/>
              </a:ext>
            </a:extLst>
          </p:cNvPr>
          <p:cNvSpPr txBox="1"/>
          <p:nvPr/>
        </p:nvSpPr>
        <p:spPr>
          <a:xfrm>
            <a:off x="6700714" y="265674"/>
            <a:ext cx="708829" cy="461665"/>
          </a:xfrm>
          <a:prstGeom prst="rect">
            <a:avLst/>
          </a:prstGeom>
          <a:noFill/>
        </p:spPr>
        <p:txBody>
          <a:bodyPr wrap="square" rtlCol="0">
            <a:spAutoFit/>
          </a:bodyPr>
          <a:lstStyle/>
          <a:p>
            <a:pPr algn="ctr"/>
            <a:r>
              <a:rPr lang="en-US" sz="2400" dirty="0">
                <a:solidFill>
                  <a:schemeClr val="bg1"/>
                </a:solidFill>
              </a:rPr>
              <a:t>80%</a:t>
            </a:r>
          </a:p>
        </p:txBody>
      </p:sp>
      <p:pic>
        <p:nvPicPr>
          <p:cNvPr id="3" name="Picture 2">
            <a:extLst>
              <a:ext uri="{FF2B5EF4-FFF2-40B4-BE49-F238E27FC236}">
                <a16:creationId xmlns:a16="http://schemas.microsoft.com/office/drawing/2014/main" id="{91053A7B-AA68-43A3-A246-A754C256C9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8086" y="5459586"/>
            <a:ext cx="990751" cy="1254115"/>
          </a:xfrm>
          <a:prstGeom prst="rect">
            <a:avLst/>
          </a:prstGeom>
          <a:effectLst>
            <a:glow rad="101600">
              <a:srgbClr val="8A6083">
                <a:alpha val="86667"/>
              </a:srgbClr>
            </a:glow>
          </a:effectLst>
        </p:spPr>
      </p:pic>
      <p:sp>
        <p:nvSpPr>
          <p:cNvPr id="13" name="TextBox 12">
            <a:extLst>
              <a:ext uri="{FF2B5EF4-FFF2-40B4-BE49-F238E27FC236}">
                <a16:creationId xmlns:a16="http://schemas.microsoft.com/office/drawing/2014/main" id="{87152A95-EEC2-4A09-8E79-B7FCE97D34A5}"/>
              </a:ext>
            </a:extLst>
          </p:cNvPr>
          <p:cNvSpPr txBox="1"/>
          <p:nvPr/>
        </p:nvSpPr>
        <p:spPr>
          <a:xfrm>
            <a:off x="294198" y="6143750"/>
            <a:ext cx="7526293" cy="523220"/>
          </a:xfrm>
          <a:prstGeom prst="rect">
            <a:avLst/>
          </a:prstGeom>
          <a:solidFill>
            <a:srgbClr val="FFFFFF">
              <a:alpha val="50196"/>
            </a:srgbClr>
          </a:solidFill>
          <a:effectLst>
            <a:softEdge rad="63500"/>
          </a:effectLst>
        </p:spPr>
        <p:txBody>
          <a:bodyPr wrap="square" rtlCol="0">
            <a:spAutoFit/>
            <a:scene3d>
              <a:camera prst="orthographicFront"/>
              <a:lightRig rig="threePt" dir="t"/>
            </a:scene3d>
            <a:sp3d extrusionH="57150">
              <a:bevelT w="38100" h="38100"/>
            </a:sp3d>
          </a:bodyPr>
          <a:lstStyle/>
          <a:p>
            <a:pPr algn="r"/>
            <a:r>
              <a:rPr lang="en-US" sz="2800" dirty="0">
                <a:ln>
                  <a:solidFill>
                    <a:schemeClr val="tx1"/>
                  </a:solidFill>
                </a:ln>
                <a:solidFill>
                  <a:srgbClr val="8A6083"/>
                </a:solidFill>
                <a:latin typeface="SunSplash" panose="00000400000000000000" pitchFamily="2" charset="0"/>
              </a:rPr>
              <a:t>“Something’s Just not Right”</a:t>
            </a:r>
          </a:p>
        </p:txBody>
      </p:sp>
      <p:sp>
        <p:nvSpPr>
          <p:cNvPr id="27" name="Rectangle 26">
            <a:extLst>
              <a:ext uri="{FF2B5EF4-FFF2-40B4-BE49-F238E27FC236}">
                <a16:creationId xmlns:a16="http://schemas.microsoft.com/office/drawing/2014/main" id="{50F892B7-56DB-424A-AD87-C1BF0A468FE5}"/>
              </a:ext>
            </a:extLst>
          </p:cNvPr>
          <p:cNvSpPr/>
          <p:nvPr/>
        </p:nvSpPr>
        <p:spPr>
          <a:xfrm rot="5400000">
            <a:off x="5164644" y="470452"/>
            <a:ext cx="384195" cy="3276484"/>
          </a:xfrm>
          <a:prstGeom prst="rect">
            <a:avLst/>
          </a:prstGeom>
          <a:solidFill>
            <a:srgbClr val="9857E7"/>
          </a:solidFill>
          <a:ln w="57150">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AA1D15C-412F-4229-962B-EA8EFE2E0B9E}"/>
              </a:ext>
            </a:extLst>
          </p:cNvPr>
          <p:cNvSpPr/>
          <p:nvPr/>
        </p:nvSpPr>
        <p:spPr>
          <a:xfrm rot="5400000">
            <a:off x="4655624" y="1450621"/>
            <a:ext cx="384195" cy="2246422"/>
          </a:xfrm>
          <a:prstGeom prst="rect">
            <a:avLst/>
          </a:prstGeom>
          <a:solidFill>
            <a:srgbClr val="9857E7"/>
          </a:solidFill>
          <a:ln w="57150">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8C0B6A1-AEE2-425F-B37E-2CB2382F5E66}"/>
              </a:ext>
            </a:extLst>
          </p:cNvPr>
          <p:cNvSpPr/>
          <p:nvPr/>
        </p:nvSpPr>
        <p:spPr>
          <a:xfrm rot="5400000">
            <a:off x="4612820" y="1954666"/>
            <a:ext cx="384195" cy="2163227"/>
          </a:xfrm>
          <a:prstGeom prst="rect">
            <a:avLst/>
          </a:prstGeom>
          <a:solidFill>
            <a:srgbClr val="9857E7"/>
          </a:solidFill>
          <a:ln w="57150">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BE82D99-5377-4D25-8390-159C91D6DA14}"/>
              </a:ext>
            </a:extLst>
          </p:cNvPr>
          <p:cNvSpPr/>
          <p:nvPr/>
        </p:nvSpPr>
        <p:spPr>
          <a:xfrm rot="5400000">
            <a:off x="3825082" y="3196360"/>
            <a:ext cx="384195" cy="575738"/>
          </a:xfrm>
          <a:prstGeom prst="rect">
            <a:avLst/>
          </a:prstGeom>
          <a:solidFill>
            <a:srgbClr val="9857E7"/>
          </a:solidFill>
          <a:ln w="57150">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CCA566E-E08B-49AC-A328-850C051439EB}"/>
              </a:ext>
            </a:extLst>
          </p:cNvPr>
          <p:cNvSpPr/>
          <p:nvPr/>
        </p:nvSpPr>
        <p:spPr>
          <a:xfrm rot="5400000">
            <a:off x="4844457" y="2645451"/>
            <a:ext cx="384195" cy="2604341"/>
          </a:xfrm>
          <a:prstGeom prst="rect">
            <a:avLst/>
          </a:prstGeom>
          <a:solidFill>
            <a:srgbClr val="9857E7"/>
          </a:solidFill>
          <a:ln w="57150">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F9F6C60-3581-4CE1-826E-9EC4B8B8A762}"/>
              </a:ext>
            </a:extLst>
          </p:cNvPr>
          <p:cNvSpPr/>
          <p:nvPr/>
        </p:nvSpPr>
        <p:spPr>
          <a:xfrm rot="5400000">
            <a:off x="4872702" y="3532572"/>
            <a:ext cx="384195" cy="2648813"/>
          </a:xfrm>
          <a:prstGeom prst="rect">
            <a:avLst/>
          </a:prstGeom>
          <a:solidFill>
            <a:srgbClr val="9857E7"/>
          </a:solidFill>
          <a:ln w="57150">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962475C-80C7-4FDB-9F88-7378A9648E70}"/>
              </a:ext>
            </a:extLst>
          </p:cNvPr>
          <p:cNvSpPr/>
          <p:nvPr/>
        </p:nvSpPr>
        <p:spPr>
          <a:xfrm rot="5400000">
            <a:off x="4508284" y="4342330"/>
            <a:ext cx="384195" cy="1951232"/>
          </a:xfrm>
          <a:prstGeom prst="rect">
            <a:avLst/>
          </a:prstGeom>
          <a:solidFill>
            <a:srgbClr val="9857E7"/>
          </a:solidFill>
          <a:ln w="57150">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5E03A98-A5DD-4AF2-B5D9-8B2E84125757}"/>
              </a:ext>
            </a:extLst>
          </p:cNvPr>
          <p:cNvSpPr/>
          <p:nvPr/>
        </p:nvSpPr>
        <p:spPr>
          <a:xfrm rot="5400000">
            <a:off x="4572662" y="3381522"/>
            <a:ext cx="384195" cy="2061053"/>
          </a:xfrm>
          <a:prstGeom prst="rect">
            <a:avLst/>
          </a:prstGeom>
          <a:solidFill>
            <a:srgbClr val="9857E7"/>
          </a:solidFill>
          <a:ln w="57150">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C3A6FD8-4FEA-4E91-946F-5EF433C0F459}"/>
              </a:ext>
            </a:extLst>
          </p:cNvPr>
          <p:cNvSpPr/>
          <p:nvPr/>
        </p:nvSpPr>
        <p:spPr>
          <a:xfrm rot="5400000">
            <a:off x="3793171" y="5505585"/>
            <a:ext cx="384195" cy="524794"/>
          </a:xfrm>
          <a:prstGeom prst="rect">
            <a:avLst/>
          </a:prstGeom>
          <a:solidFill>
            <a:srgbClr val="9857E7"/>
          </a:solidFill>
          <a:ln w="57150">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D19FA33-1917-4A83-AEEF-2295FCCC085D}"/>
              </a:ext>
            </a:extLst>
          </p:cNvPr>
          <p:cNvSpPr txBox="1"/>
          <p:nvPr/>
        </p:nvSpPr>
        <p:spPr>
          <a:xfrm>
            <a:off x="1197216" y="970962"/>
            <a:ext cx="2498103" cy="430887"/>
          </a:xfrm>
          <a:prstGeom prst="rect">
            <a:avLst/>
          </a:prstGeom>
          <a:noFill/>
        </p:spPr>
        <p:txBody>
          <a:bodyPr wrap="square" rtlCol="0">
            <a:spAutoFit/>
          </a:bodyPr>
          <a:lstStyle/>
          <a:p>
            <a:pPr algn="r"/>
            <a:r>
              <a:rPr lang="en-US" sz="2200" dirty="0">
                <a:solidFill>
                  <a:schemeClr val="bg1"/>
                </a:solidFill>
              </a:rPr>
              <a:t>Jesus lived 93%</a:t>
            </a:r>
          </a:p>
        </p:txBody>
      </p:sp>
      <p:sp>
        <p:nvSpPr>
          <p:cNvPr id="42" name="TextBox 41">
            <a:extLst>
              <a:ext uri="{FF2B5EF4-FFF2-40B4-BE49-F238E27FC236}">
                <a16:creationId xmlns:a16="http://schemas.microsoft.com/office/drawing/2014/main" id="{022507F8-BA0D-4EFE-AAFF-25050841A739}"/>
              </a:ext>
            </a:extLst>
          </p:cNvPr>
          <p:cNvSpPr txBox="1"/>
          <p:nvPr/>
        </p:nvSpPr>
        <p:spPr>
          <a:xfrm>
            <a:off x="1208212" y="1415594"/>
            <a:ext cx="2498103" cy="430887"/>
          </a:xfrm>
          <a:prstGeom prst="rect">
            <a:avLst/>
          </a:prstGeom>
          <a:noFill/>
        </p:spPr>
        <p:txBody>
          <a:bodyPr wrap="square" rtlCol="0">
            <a:spAutoFit/>
          </a:bodyPr>
          <a:lstStyle/>
          <a:p>
            <a:pPr algn="r"/>
            <a:r>
              <a:rPr lang="en-US" sz="2200" dirty="0">
                <a:solidFill>
                  <a:schemeClr val="bg1"/>
                </a:solidFill>
              </a:rPr>
              <a:t>Son of God 82%</a:t>
            </a:r>
          </a:p>
        </p:txBody>
      </p:sp>
      <p:sp>
        <p:nvSpPr>
          <p:cNvPr id="43" name="TextBox 42">
            <a:extLst>
              <a:ext uri="{FF2B5EF4-FFF2-40B4-BE49-F238E27FC236}">
                <a16:creationId xmlns:a16="http://schemas.microsoft.com/office/drawing/2014/main" id="{54D545EF-85AE-4BE7-BA45-CA3975D2B93F}"/>
              </a:ext>
            </a:extLst>
          </p:cNvPr>
          <p:cNvSpPr txBox="1"/>
          <p:nvPr/>
        </p:nvSpPr>
        <p:spPr>
          <a:xfrm>
            <a:off x="1219208" y="1897934"/>
            <a:ext cx="2498103" cy="430887"/>
          </a:xfrm>
          <a:prstGeom prst="rect">
            <a:avLst/>
          </a:prstGeom>
          <a:noFill/>
        </p:spPr>
        <p:txBody>
          <a:bodyPr wrap="square" rtlCol="0">
            <a:spAutoFit/>
          </a:bodyPr>
          <a:lstStyle/>
          <a:p>
            <a:pPr algn="r"/>
            <a:r>
              <a:rPr lang="en-US" sz="2200" dirty="0">
                <a:solidFill>
                  <a:schemeClr val="bg1"/>
                </a:solidFill>
              </a:rPr>
              <a:t>Virgin birth 79%</a:t>
            </a:r>
          </a:p>
        </p:txBody>
      </p:sp>
      <p:sp>
        <p:nvSpPr>
          <p:cNvPr id="44" name="TextBox 43">
            <a:extLst>
              <a:ext uri="{FF2B5EF4-FFF2-40B4-BE49-F238E27FC236}">
                <a16:creationId xmlns:a16="http://schemas.microsoft.com/office/drawing/2014/main" id="{E7AC19F2-1F15-4670-865A-B804CD6899F1}"/>
              </a:ext>
            </a:extLst>
          </p:cNvPr>
          <p:cNvSpPr txBox="1"/>
          <p:nvPr/>
        </p:nvSpPr>
        <p:spPr>
          <a:xfrm>
            <a:off x="1220776" y="2323712"/>
            <a:ext cx="2498103" cy="430887"/>
          </a:xfrm>
          <a:prstGeom prst="rect">
            <a:avLst/>
          </a:prstGeom>
          <a:noFill/>
        </p:spPr>
        <p:txBody>
          <a:bodyPr wrap="square" rtlCol="0">
            <a:spAutoFit/>
          </a:bodyPr>
          <a:lstStyle/>
          <a:p>
            <a:pPr algn="r"/>
            <a:r>
              <a:rPr lang="en-US" sz="2200" dirty="0">
                <a:solidFill>
                  <a:schemeClr val="bg1"/>
                </a:solidFill>
              </a:rPr>
              <a:t>Bible accurate 55%</a:t>
            </a:r>
          </a:p>
        </p:txBody>
      </p:sp>
      <p:sp>
        <p:nvSpPr>
          <p:cNvPr id="45" name="TextBox 44">
            <a:extLst>
              <a:ext uri="{FF2B5EF4-FFF2-40B4-BE49-F238E27FC236}">
                <a16:creationId xmlns:a16="http://schemas.microsoft.com/office/drawing/2014/main" id="{BEB50D2C-9048-4EB0-82B5-CBD310390269}"/>
              </a:ext>
            </a:extLst>
          </p:cNvPr>
          <p:cNvSpPr txBox="1"/>
          <p:nvPr/>
        </p:nvSpPr>
        <p:spPr>
          <a:xfrm>
            <a:off x="942692" y="2806053"/>
            <a:ext cx="2777756" cy="430887"/>
          </a:xfrm>
          <a:prstGeom prst="rect">
            <a:avLst/>
          </a:prstGeom>
          <a:noFill/>
        </p:spPr>
        <p:txBody>
          <a:bodyPr wrap="square" rtlCol="0">
            <a:spAutoFit/>
          </a:bodyPr>
          <a:lstStyle/>
          <a:p>
            <a:pPr algn="r"/>
            <a:r>
              <a:rPr lang="en-US" sz="2200" dirty="0">
                <a:solidFill>
                  <a:schemeClr val="bg1"/>
                </a:solidFill>
              </a:rPr>
              <a:t>Jesus will return 52%</a:t>
            </a:r>
          </a:p>
        </p:txBody>
      </p:sp>
      <p:sp>
        <p:nvSpPr>
          <p:cNvPr id="46" name="TextBox 45">
            <a:extLst>
              <a:ext uri="{FF2B5EF4-FFF2-40B4-BE49-F238E27FC236}">
                <a16:creationId xmlns:a16="http://schemas.microsoft.com/office/drawing/2014/main" id="{28F64569-E0B9-42BD-ADDC-8B5E0BE89BB0}"/>
              </a:ext>
            </a:extLst>
          </p:cNvPr>
          <p:cNvSpPr txBox="1"/>
          <p:nvPr/>
        </p:nvSpPr>
        <p:spPr>
          <a:xfrm>
            <a:off x="937984" y="3250686"/>
            <a:ext cx="2777756" cy="430887"/>
          </a:xfrm>
          <a:prstGeom prst="rect">
            <a:avLst/>
          </a:prstGeom>
          <a:noFill/>
        </p:spPr>
        <p:txBody>
          <a:bodyPr wrap="square" rtlCol="0">
            <a:spAutoFit/>
          </a:bodyPr>
          <a:lstStyle/>
          <a:p>
            <a:pPr algn="r"/>
            <a:r>
              <a:rPr lang="en-US" sz="2200" dirty="0">
                <a:solidFill>
                  <a:schemeClr val="bg1"/>
                </a:solidFill>
              </a:rPr>
              <a:t>In their lifetime 15%</a:t>
            </a:r>
          </a:p>
        </p:txBody>
      </p:sp>
      <p:sp>
        <p:nvSpPr>
          <p:cNvPr id="47" name="TextBox 46">
            <a:extLst>
              <a:ext uri="{FF2B5EF4-FFF2-40B4-BE49-F238E27FC236}">
                <a16:creationId xmlns:a16="http://schemas.microsoft.com/office/drawing/2014/main" id="{74CAF19A-F776-407B-9C79-27A7575A80D5}"/>
              </a:ext>
            </a:extLst>
          </p:cNvPr>
          <p:cNvSpPr txBox="1"/>
          <p:nvPr/>
        </p:nvSpPr>
        <p:spPr>
          <a:xfrm>
            <a:off x="933276" y="3723600"/>
            <a:ext cx="2777756" cy="430887"/>
          </a:xfrm>
          <a:prstGeom prst="rect">
            <a:avLst/>
          </a:prstGeom>
          <a:noFill/>
        </p:spPr>
        <p:txBody>
          <a:bodyPr wrap="square" rtlCol="0">
            <a:spAutoFit/>
          </a:bodyPr>
          <a:lstStyle/>
          <a:p>
            <a:pPr algn="r"/>
            <a:r>
              <a:rPr lang="en-US" sz="2200" dirty="0">
                <a:solidFill>
                  <a:schemeClr val="bg1"/>
                </a:solidFill>
              </a:rPr>
              <a:t>Less kindness 61%</a:t>
            </a:r>
          </a:p>
        </p:txBody>
      </p:sp>
      <p:sp>
        <p:nvSpPr>
          <p:cNvPr id="48" name="TextBox 47">
            <a:extLst>
              <a:ext uri="{FF2B5EF4-FFF2-40B4-BE49-F238E27FC236}">
                <a16:creationId xmlns:a16="http://schemas.microsoft.com/office/drawing/2014/main" id="{1E12D0D5-AB88-48BB-8D03-1AD99ACE0D67}"/>
              </a:ext>
            </a:extLst>
          </p:cNvPr>
          <p:cNvSpPr txBox="1"/>
          <p:nvPr/>
        </p:nvSpPr>
        <p:spPr>
          <a:xfrm>
            <a:off x="934844" y="4177659"/>
            <a:ext cx="2777756" cy="430887"/>
          </a:xfrm>
          <a:prstGeom prst="rect">
            <a:avLst/>
          </a:prstGeom>
          <a:noFill/>
        </p:spPr>
        <p:txBody>
          <a:bodyPr wrap="square" rtlCol="0">
            <a:spAutoFit/>
          </a:bodyPr>
          <a:lstStyle/>
          <a:p>
            <a:pPr algn="r"/>
            <a:r>
              <a:rPr lang="en-US" sz="2200" dirty="0">
                <a:solidFill>
                  <a:schemeClr val="bg1"/>
                </a:solidFill>
              </a:rPr>
              <a:t>More war 47%</a:t>
            </a:r>
          </a:p>
        </p:txBody>
      </p:sp>
      <p:sp>
        <p:nvSpPr>
          <p:cNvPr id="49" name="TextBox 48">
            <a:extLst>
              <a:ext uri="{FF2B5EF4-FFF2-40B4-BE49-F238E27FC236}">
                <a16:creationId xmlns:a16="http://schemas.microsoft.com/office/drawing/2014/main" id="{62DAB3FF-3DD1-4EB9-9100-98B83B5B253E}"/>
              </a:ext>
            </a:extLst>
          </p:cNvPr>
          <p:cNvSpPr txBox="1"/>
          <p:nvPr/>
        </p:nvSpPr>
        <p:spPr>
          <a:xfrm>
            <a:off x="829569" y="4603438"/>
            <a:ext cx="2884600" cy="430887"/>
          </a:xfrm>
          <a:prstGeom prst="rect">
            <a:avLst/>
          </a:prstGeom>
          <a:noFill/>
        </p:spPr>
        <p:txBody>
          <a:bodyPr wrap="square" rtlCol="0">
            <a:spAutoFit/>
          </a:bodyPr>
          <a:lstStyle/>
          <a:p>
            <a:pPr algn="r"/>
            <a:r>
              <a:rPr lang="en-US" sz="2200" dirty="0">
                <a:solidFill>
                  <a:schemeClr val="bg1"/>
                </a:solidFill>
              </a:rPr>
              <a:t>Creation Science 62%</a:t>
            </a:r>
          </a:p>
        </p:txBody>
      </p:sp>
      <p:sp>
        <p:nvSpPr>
          <p:cNvPr id="50" name="TextBox 49">
            <a:extLst>
              <a:ext uri="{FF2B5EF4-FFF2-40B4-BE49-F238E27FC236}">
                <a16:creationId xmlns:a16="http://schemas.microsoft.com/office/drawing/2014/main" id="{F54D176F-3876-4965-B8D8-4C7060579CF8}"/>
              </a:ext>
            </a:extLst>
          </p:cNvPr>
          <p:cNvSpPr txBox="1"/>
          <p:nvPr/>
        </p:nvSpPr>
        <p:spPr>
          <a:xfrm>
            <a:off x="809137" y="5048071"/>
            <a:ext cx="2884600" cy="430887"/>
          </a:xfrm>
          <a:prstGeom prst="rect">
            <a:avLst/>
          </a:prstGeom>
          <a:noFill/>
        </p:spPr>
        <p:txBody>
          <a:bodyPr wrap="square" rtlCol="0">
            <a:spAutoFit/>
          </a:bodyPr>
          <a:lstStyle/>
          <a:p>
            <a:pPr algn="r"/>
            <a:r>
              <a:rPr lang="en-US" sz="2200" dirty="0">
                <a:solidFill>
                  <a:schemeClr val="bg1"/>
                </a:solidFill>
              </a:rPr>
              <a:t>C/S exclusively 43%</a:t>
            </a:r>
          </a:p>
        </p:txBody>
      </p:sp>
      <p:sp>
        <p:nvSpPr>
          <p:cNvPr id="51" name="TextBox 50">
            <a:extLst>
              <a:ext uri="{FF2B5EF4-FFF2-40B4-BE49-F238E27FC236}">
                <a16:creationId xmlns:a16="http://schemas.microsoft.com/office/drawing/2014/main" id="{6926CA73-DCC1-470B-A875-4B35687BCCD0}"/>
              </a:ext>
            </a:extLst>
          </p:cNvPr>
          <p:cNvSpPr txBox="1"/>
          <p:nvPr/>
        </p:nvSpPr>
        <p:spPr>
          <a:xfrm>
            <a:off x="-103685" y="5539839"/>
            <a:ext cx="3789563" cy="430887"/>
          </a:xfrm>
          <a:prstGeom prst="rect">
            <a:avLst/>
          </a:prstGeom>
          <a:noFill/>
        </p:spPr>
        <p:txBody>
          <a:bodyPr wrap="square" rtlCol="0">
            <a:spAutoFit/>
          </a:bodyPr>
          <a:lstStyle/>
          <a:p>
            <a:pPr algn="r"/>
            <a:r>
              <a:rPr lang="en-US" sz="2200" dirty="0">
                <a:solidFill>
                  <a:schemeClr val="bg1"/>
                </a:solidFill>
              </a:rPr>
              <a:t>Reflects Christian values 11%</a:t>
            </a:r>
          </a:p>
        </p:txBody>
      </p:sp>
      <p:sp>
        <p:nvSpPr>
          <p:cNvPr id="8" name="Rectangle 7">
            <a:extLst>
              <a:ext uri="{FF2B5EF4-FFF2-40B4-BE49-F238E27FC236}">
                <a16:creationId xmlns:a16="http://schemas.microsoft.com/office/drawing/2014/main" id="{9DE2EA17-D909-4A66-B2C6-F2BD112C621B}"/>
              </a:ext>
            </a:extLst>
          </p:cNvPr>
          <p:cNvSpPr/>
          <p:nvPr/>
        </p:nvSpPr>
        <p:spPr>
          <a:xfrm rot="5400000">
            <a:off x="5461524" y="-728590"/>
            <a:ext cx="384195" cy="3836582"/>
          </a:xfrm>
          <a:prstGeom prst="rect">
            <a:avLst/>
          </a:prstGeom>
          <a:solidFill>
            <a:srgbClr val="9857E7"/>
          </a:solidFill>
          <a:ln w="57150">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41CFADA-64AE-41F9-9E1A-C93397E5BFE4}"/>
              </a:ext>
            </a:extLst>
          </p:cNvPr>
          <p:cNvSpPr/>
          <p:nvPr/>
        </p:nvSpPr>
        <p:spPr>
          <a:xfrm rot="5400000">
            <a:off x="5262604" y="-82845"/>
            <a:ext cx="384195" cy="3469991"/>
          </a:xfrm>
          <a:prstGeom prst="rect">
            <a:avLst/>
          </a:prstGeom>
          <a:solidFill>
            <a:srgbClr val="9857E7"/>
          </a:solidFill>
          <a:ln w="57150">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BE7B354-D6C3-413D-BA93-5FAD70E5F20F}"/>
              </a:ext>
            </a:extLst>
          </p:cNvPr>
          <p:cNvSpPr/>
          <p:nvPr/>
        </p:nvSpPr>
        <p:spPr>
          <a:xfrm rot="5400000">
            <a:off x="3228594" y="1449633"/>
            <a:ext cx="5185632" cy="4132259"/>
          </a:xfrm>
          <a:prstGeom prst="rect">
            <a:avLst/>
          </a:prstGeom>
          <a:noFill/>
          <a:ln w="76200">
            <a:solidFill>
              <a:srgbClr val="8A608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160DC8AF-2C70-4FAF-BD58-0A043EA8447E}"/>
              </a:ext>
            </a:extLst>
          </p:cNvPr>
          <p:cNvSpPr txBox="1"/>
          <p:nvPr/>
        </p:nvSpPr>
        <p:spPr>
          <a:xfrm>
            <a:off x="609388" y="361362"/>
            <a:ext cx="2498103" cy="430887"/>
          </a:xfrm>
          <a:prstGeom prst="rect">
            <a:avLst/>
          </a:prstGeom>
          <a:noFill/>
        </p:spPr>
        <p:txBody>
          <a:bodyPr wrap="square" rtlCol="0">
            <a:spAutoFit/>
          </a:bodyPr>
          <a:lstStyle/>
          <a:p>
            <a:pPr algn="r"/>
            <a:r>
              <a:rPr lang="en-US" sz="2200" dirty="0">
                <a:solidFill>
                  <a:schemeClr val="bg1"/>
                </a:solidFill>
              </a:rPr>
              <a:t>msnbc.com</a:t>
            </a:r>
          </a:p>
        </p:txBody>
      </p:sp>
    </p:spTree>
    <p:extLst>
      <p:ext uri="{BB962C8B-B14F-4D97-AF65-F5344CB8AC3E}">
        <p14:creationId xmlns:p14="http://schemas.microsoft.com/office/powerpoint/2010/main" val="1621943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20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0" presetClass="entr" presetSubtype="0" fill="hold" grpId="0" nodeType="withEffect">
                                  <p:stCondLst>
                                    <p:cond delay="40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par>
                                <p:cTn id="32" presetID="10" presetClass="entr" presetSubtype="0" fill="hold" grpId="0" nodeType="withEffect">
                                  <p:stCondLst>
                                    <p:cond delay="60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childTnLst>
                          </p:cTn>
                        </p:par>
                        <p:par>
                          <p:cTn id="35" fill="hold">
                            <p:stCondLst>
                              <p:cond delay="1100"/>
                            </p:stCondLst>
                            <p:childTnLst>
                              <p:par>
                                <p:cTn id="36" presetID="10"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par>
                          <p:cTn id="39" fill="hold">
                            <p:stCondLst>
                              <p:cond delay="1600"/>
                            </p:stCondLst>
                            <p:childTnLst>
                              <p:par>
                                <p:cTn id="40" presetID="22" presetClass="entr" presetSubtype="8"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500"/>
                                        <p:tgtEl>
                                          <p:spTgt spid="43"/>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left)">
                                      <p:cBhvr>
                                        <p:cTn id="60" dur="500"/>
                                        <p:tgtEl>
                                          <p:spTgt spid="2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500"/>
                                        <p:tgtEl>
                                          <p:spTgt spid="44"/>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wipe(left)">
                                      <p:cBhvr>
                                        <p:cTn id="69" dur="500"/>
                                        <p:tgtEl>
                                          <p:spTgt spid="2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fade">
                                      <p:cBhvr>
                                        <p:cTn id="74" dur="500"/>
                                        <p:tgtEl>
                                          <p:spTgt spid="45"/>
                                        </p:tgtEl>
                                      </p:cBhvr>
                                    </p:animEffect>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wipe(left)">
                                      <p:cBhvr>
                                        <p:cTn id="78" dur="500"/>
                                        <p:tgtEl>
                                          <p:spTgt spid="2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fade">
                                      <p:cBhvr>
                                        <p:cTn id="83" dur="500"/>
                                        <p:tgtEl>
                                          <p:spTgt spid="46"/>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wipe(left)">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500"/>
                                        <p:tgtEl>
                                          <p:spTgt spid="47"/>
                                        </p:tgtEl>
                                      </p:cBhvr>
                                    </p:animEffect>
                                  </p:childTnLst>
                                </p:cTn>
                              </p:par>
                            </p:childTnLst>
                          </p:cTn>
                        </p:par>
                        <p:par>
                          <p:cTn id="93" fill="hold">
                            <p:stCondLst>
                              <p:cond delay="500"/>
                            </p:stCondLst>
                            <p:childTnLst>
                              <p:par>
                                <p:cTn id="94" presetID="22" presetClass="entr" presetSubtype="8"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wipe(left)">
                                      <p:cBhvr>
                                        <p:cTn id="96" dur="500"/>
                                        <p:tgtEl>
                                          <p:spTgt spid="31"/>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48"/>
                                        </p:tgtEl>
                                        <p:attrNameLst>
                                          <p:attrName>style.visibility</p:attrName>
                                        </p:attrNameLst>
                                      </p:cBhvr>
                                      <p:to>
                                        <p:strVal val="visible"/>
                                      </p:to>
                                    </p:set>
                                    <p:animEffect transition="in" filter="fade">
                                      <p:cBhvr>
                                        <p:cTn id="101" dur="500"/>
                                        <p:tgtEl>
                                          <p:spTgt spid="48"/>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wipe(left)">
                                      <p:cBhvr>
                                        <p:cTn id="105" dur="500"/>
                                        <p:tgtEl>
                                          <p:spTgt spid="34"/>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49"/>
                                        </p:tgtEl>
                                        <p:attrNameLst>
                                          <p:attrName>style.visibility</p:attrName>
                                        </p:attrNameLst>
                                      </p:cBhvr>
                                      <p:to>
                                        <p:strVal val="visible"/>
                                      </p:to>
                                    </p:set>
                                    <p:animEffect transition="in" filter="fade">
                                      <p:cBhvr>
                                        <p:cTn id="110" dur="500"/>
                                        <p:tgtEl>
                                          <p:spTgt spid="49"/>
                                        </p:tgtEl>
                                      </p:cBhvr>
                                    </p:animEffect>
                                  </p:childTnLst>
                                </p:cTn>
                              </p:par>
                            </p:childTnLst>
                          </p:cTn>
                        </p:par>
                        <p:par>
                          <p:cTn id="111" fill="hold">
                            <p:stCondLst>
                              <p:cond delay="500"/>
                            </p:stCondLst>
                            <p:childTnLst>
                              <p:par>
                                <p:cTn id="112" presetID="22" presetClass="entr" presetSubtype="8" fill="hold" grpId="0" nodeType="after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wipe(left)">
                                      <p:cBhvr>
                                        <p:cTn id="114" dur="500"/>
                                        <p:tgtEl>
                                          <p:spTgt spid="32"/>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50"/>
                                        </p:tgtEl>
                                        <p:attrNameLst>
                                          <p:attrName>style.visibility</p:attrName>
                                        </p:attrNameLst>
                                      </p:cBhvr>
                                      <p:to>
                                        <p:strVal val="visible"/>
                                      </p:to>
                                    </p:set>
                                    <p:animEffect transition="in" filter="fade">
                                      <p:cBhvr>
                                        <p:cTn id="119" dur="500"/>
                                        <p:tgtEl>
                                          <p:spTgt spid="50"/>
                                        </p:tgtEl>
                                      </p:cBhvr>
                                    </p:animEffect>
                                  </p:childTnLst>
                                </p:cTn>
                              </p:par>
                            </p:childTnLst>
                          </p:cTn>
                        </p:par>
                        <p:par>
                          <p:cTn id="120" fill="hold">
                            <p:stCondLst>
                              <p:cond delay="500"/>
                            </p:stCondLst>
                            <p:childTnLst>
                              <p:par>
                                <p:cTn id="121" presetID="22" presetClass="entr" presetSubtype="8" fill="hold" grpId="0" nodeType="afterEffect">
                                  <p:stCondLst>
                                    <p:cond delay="0"/>
                                  </p:stCondLst>
                                  <p:childTnLst>
                                    <p:set>
                                      <p:cBhvr>
                                        <p:cTn id="122" dur="1" fill="hold">
                                          <p:stCondLst>
                                            <p:cond delay="0"/>
                                          </p:stCondLst>
                                        </p:cTn>
                                        <p:tgtEl>
                                          <p:spTgt spid="33"/>
                                        </p:tgtEl>
                                        <p:attrNameLst>
                                          <p:attrName>style.visibility</p:attrName>
                                        </p:attrNameLst>
                                      </p:cBhvr>
                                      <p:to>
                                        <p:strVal val="visible"/>
                                      </p:to>
                                    </p:set>
                                    <p:animEffect transition="in" filter="wipe(left)">
                                      <p:cBhvr>
                                        <p:cTn id="123" dur="500"/>
                                        <p:tgtEl>
                                          <p:spTgt spid="33"/>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51"/>
                                        </p:tgtEl>
                                        <p:attrNameLst>
                                          <p:attrName>style.visibility</p:attrName>
                                        </p:attrNameLst>
                                      </p:cBhvr>
                                      <p:to>
                                        <p:strVal val="visible"/>
                                      </p:to>
                                    </p:set>
                                    <p:animEffect transition="in" filter="fade">
                                      <p:cBhvr>
                                        <p:cTn id="128" dur="500"/>
                                        <p:tgtEl>
                                          <p:spTgt spid="51"/>
                                        </p:tgtEl>
                                      </p:cBhvr>
                                    </p:animEffect>
                                  </p:childTnLst>
                                </p:cTn>
                              </p:par>
                            </p:childTnLst>
                          </p:cTn>
                        </p:par>
                        <p:par>
                          <p:cTn id="129" fill="hold">
                            <p:stCondLst>
                              <p:cond delay="500"/>
                            </p:stCondLst>
                            <p:childTnLst>
                              <p:par>
                                <p:cTn id="130" presetID="22" presetClass="entr" presetSubtype="8" fill="hold" grpId="0" nodeType="afterEffect">
                                  <p:stCondLst>
                                    <p:cond delay="0"/>
                                  </p:stCondLst>
                                  <p:childTnLst>
                                    <p:set>
                                      <p:cBhvr>
                                        <p:cTn id="131" dur="1" fill="hold">
                                          <p:stCondLst>
                                            <p:cond delay="0"/>
                                          </p:stCondLst>
                                        </p:cTn>
                                        <p:tgtEl>
                                          <p:spTgt spid="35"/>
                                        </p:tgtEl>
                                        <p:attrNameLst>
                                          <p:attrName>style.visibility</p:attrName>
                                        </p:attrNameLst>
                                      </p:cBhvr>
                                      <p:to>
                                        <p:strVal val="visible"/>
                                      </p:to>
                                    </p:set>
                                    <p:animEffect transition="in" filter="wipe(left)">
                                      <p:cBhvr>
                                        <p:cTn id="132" dur="500"/>
                                        <p:tgtEl>
                                          <p:spTgt spid="35"/>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mph" presetSubtype="2" fill="hold" grpId="1" nodeType="clickEffect">
                                  <p:stCondLst>
                                    <p:cond delay="0"/>
                                  </p:stCondLst>
                                  <p:childTnLst>
                                    <p:animClr clrSpc="rgb" dir="cw">
                                      <p:cBhvr override="childStyle">
                                        <p:cTn id="136" dur="1000" fill="hold"/>
                                        <p:tgtEl>
                                          <p:spTgt spid="14"/>
                                        </p:tgtEl>
                                        <p:attrNameLst>
                                          <p:attrName>style.color</p:attrName>
                                        </p:attrNameLst>
                                      </p:cBhvr>
                                      <p:to>
                                        <a:schemeClr val="accent2"/>
                                      </p:to>
                                    </p:animClr>
                                  </p:childTnLst>
                                </p:cTn>
                              </p:par>
                              <p:par>
                                <p:cTn id="137" presetID="3" presetClass="emph" presetSubtype="2" fill="hold" grpId="1" nodeType="withEffect">
                                  <p:stCondLst>
                                    <p:cond delay="0"/>
                                  </p:stCondLst>
                                  <p:childTnLst>
                                    <p:animClr clrSpc="rgb" dir="cw">
                                      <p:cBhvr override="childStyle">
                                        <p:cTn id="138" dur="1000" fill="hold"/>
                                        <p:tgtEl>
                                          <p:spTgt spid="42"/>
                                        </p:tgtEl>
                                        <p:attrNameLst>
                                          <p:attrName>style.color</p:attrName>
                                        </p:attrNameLst>
                                      </p:cBhvr>
                                      <p:to>
                                        <a:schemeClr val="accent2"/>
                                      </p:to>
                                    </p:animClr>
                                  </p:childTnLst>
                                </p:cTn>
                              </p:par>
                              <p:par>
                                <p:cTn id="139" presetID="3" presetClass="emph" presetSubtype="2" fill="hold" grpId="1" nodeType="withEffect">
                                  <p:stCondLst>
                                    <p:cond delay="0"/>
                                  </p:stCondLst>
                                  <p:childTnLst>
                                    <p:animClr clrSpc="rgb" dir="cw">
                                      <p:cBhvr override="childStyle">
                                        <p:cTn id="140" dur="1000" fill="hold"/>
                                        <p:tgtEl>
                                          <p:spTgt spid="43"/>
                                        </p:tgtEl>
                                        <p:attrNameLst>
                                          <p:attrName>style.color</p:attrName>
                                        </p:attrNameLst>
                                      </p:cBhvr>
                                      <p:to>
                                        <a:schemeClr val="accent2"/>
                                      </p:to>
                                    </p:animClr>
                                  </p:childTnLst>
                                </p:cTn>
                              </p:par>
                              <p:par>
                                <p:cTn id="141" presetID="3" presetClass="emph" presetSubtype="2" fill="hold" grpId="1" nodeType="withEffect">
                                  <p:stCondLst>
                                    <p:cond delay="0"/>
                                  </p:stCondLst>
                                  <p:childTnLst>
                                    <p:animClr clrSpc="rgb" dir="cw">
                                      <p:cBhvr override="childStyle">
                                        <p:cTn id="142" dur="1000" fill="hold"/>
                                        <p:tgtEl>
                                          <p:spTgt spid="44"/>
                                        </p:tgtEl>
                                        <p:attrNameLst>
                                          <p:attrName>style.color</p:attrName>
                                        </p:attrNameLst>
                                      </p:cBhvr>
                                      <p:to>
                                        <a:schemeClr val="accent2"/>
                                      </p:to>
                                    </p:animClr>
                                  </p:childTnLst>
                                </p:cTn>
                              </p:par>
                              <p:par>
                                <p:cTn id="143" presetID="3" presetClass="emph" presetSubtype="2" fill="hold" grpId="1" nodeType="withEffect">
                                  <p:stCondLst>
                                    <p:cond delay="0"/>
                                  </p:stCondLst>
                                  <p:childTnLst>
                                    <p:animClr clrSpc="rgb" dir="cw">
                                      <p:cBhvr override="childStyle">
                                        <p:cTn id="144" dur="1000" fill="hold"/>
                                        <p:tgtEl>
                                          <p:spTgt spid="45"/>
                                        </p:tgtEl>
                                        <p:attrNameLst>
                                          <p:attrName>style.color</p:attrName>
                                        </p:attrNameLst>
                                      </p:cBhvr>
                                      <p:to>
                                        <a:schemeClr val="accent2"/>
                                      </p:to>
                                    </p:animClr>
                                  </p:childTnLst>
                                </p:cTn>
                              </p:par>
                              <p:par>
                                <p:cTn id="145" presetID="3" presetClass="emph" presetSubtype="2" fill="hold" grpId="1" nodeType="withEffect">
                                  <p:stCondLst>
                                    <p:cond delay="0"/>
                                  </p:stCondLst>
                                  <p:childTnLst>
                                    <p:animClr clrSpc="rgb" dir="cw">
                                      <p:cBhvr override="childStyle">
                                        <p:cTn id="146" dur="1000" fill="hold"/>
                                        <p:tgtEl>
                                          <p:spTgt spid="46"/>
                                        </p:tgtEl>
                                        <p:attrNameLst>
                                          <p:attrName>style.color</p:attrName>
                                        </p:attrNameLst>
                                      </p:cBhvr>
                                      <p:to>
                                        <a:schemeClr val="accent2"/>
                                      </p:to>
                                    </p:animClr>
                                  </p:childTnLst>
                                </p:cTn>
                              </p:par>
                              <p:par>
                                <p:cTn id="147" presetID="3" presetClass="emph" presetSubtype="2" fill="hold" grpId="1" nodeType="withEffect">
                                  <p:stCondLst>
                                    <p:cond delay="0"/>
                                  </p:stCondLst>
                                  <p:childTnLst>
                                    <p:animClr clrSpc="rgb" dir="cw">
                                      <p:cBhvr override="childStyle">
                                        <p:cTn id="148" dur="1000" fill="hold"/>
                                        <p:tgtEl>
                                          <p:spTgt spid="47"/>
                                        </p:tgtEl>
                                        <p:attrNameLst>
                                          <p:attrName>style.color</p:attrName>
                                        </p:attrNameLst>
                                      </p:cBhvr>
                                      <p:to>
                                        <a:schemeClr val="accent2"/>
                                      </p:to>
                                    </p:animClr>
                                  </p:childTnLst>
                                </p:cTn>
                              </p:par>
                              <p:par>
                                <p:cTn id="149" presetID="3" presetClass="emph" presetSubtype="2" fill="hold" grpId="1" nodeType="withEffect">
                                  <p:stCondLst>
                                    <p:cond delay="0"/>
                                  </p:stCondLst>
                                  <p:childTnLst>
                                    <p:animClr clrSpc="rgb" dir="cw">
                                      <p:cBhvr override="childStyle">
                                        <p:cTn id="150" dur="1000" fill="hold"/>
                                        <p:tgtEl>
                                          <p:spTgt spid="48"/>
                                        </p:tgtEl>
                                        <p:attrNameLst>
                                          <p:attrName>style.color</p:attrName>
                                        </p:attrNameLst>
                                      </p:cBhvr>
                                      <p:to>
                                        <a:schemeClr val="accent2"/>
                                      </p:to>
                                    </p:animClr>
                                  </p:childTnLst>
                                </p:cTn>
                              </p:par>
                              <p:par>
                                <p:cTn id="151" presetID="3" presetClass="emph" presetSubtype="2" fill="hold" grpId="1" nodeType="withEffect">
                                  <p:stCondLst>
                                    <p:cond delay="0"/>
                                  </p:stCondLst>
                                  <p:childTnLst>
                                    <p:animClr clrSpc="rgb" dir="cw">
                                      <p:cBhvr override="childStyle">
                                        <p:cTn id="152" dur="1000" fill="hold"/>
                                        <p:tgtEl>
                                          <p:spTgt spid="49"/>
                                        </p:tgtEl>
                                        <p:attrNameLst>
                                          <p:attrName>style.color</p:attrName>
                                        </p:attrNameLst>
                                      </p:cBhvr>
                                      <p:to>
                                        <a:schemeClr val="accent2"/>
                                      </p:to>
                                    </p:animClr>
                                  </p:childTnLst>
                                </p:cTn>
                              </p:par>
                              <p:par>
                                <p:cTn id="153" presetID="3" presetClass="emph" presetSubtype="2" fill="hold" grpId="1" nodeType="withEffect">
                                  <p:stCondLst>
                                    <p:cond delay="0"/>
                                  </p:stCondLst>
                                  <p:childTnLst>
                                    <p:animClr clrSpc="rgb" dir="cw">
                                      <p:cBhvr override="childStyle">
                                        <p:cTn id="154" dur="1000" fill="hold"/>
                                        <p:tgtEl>
                                          <p:spTgt spid="50"/>
                                        </p:tgtEl>
                                        <p:attrNameLst>
                                          <p:attrName>style.color</p:attrName>
                                        </p:attrNameLst>
                                      </p:cBhvr>
                                      <p:to>
                                        <a:schemeClr val="accent2"/>
                                      </p:to>
                                    </p:animClr>
                                  </p:childTnLst>
                                </p:cTn>
                              </p:par>
                              <p:par>
                                <p:cTn id="155" presetID="22" presetClass="exit" presetSubtype="2" fill="hold" grpId="1" nodeType="withEffect">
                                  <p:stCondLst>
                                    <p:cond delay="0"/>
                                  </p:stCondLst>
                                  <p:childTnLst>
                                    <p:animEffect transition="out" filter="wipe(right)">
                                      <p:cBhvr>
                                        <p:cTn id="156" dur="500"/>
                                        <p:tgtEl>
                                          <p:spTgt spid="8"/>
                                        </p:tgtEl>
                                      </p:cBhvr>
                                    </p:animEffect>
                                    <p:set>
                                      <p:cBhvr>
                                        <p:cTn id="157" dur="1" fill="hold">
                                          <p:stCondLst>
                                            <p:cond delay="499"/>
                                          </p:stCondLst>
                                        </p:cTn>
                                        <p:tgtEl>
                                          <p:spTgt spid="8"/>
                                        </p:tgtEl>
                                        <p:attrNameLst>
                                          <p:attrName>style.visibility</p:attrName>
                                        </p:attrNameLst>
                                      </p:cBhvr>
                                      <p:to>
                                        <p:strVal val="hidden"/>
                                      </p:to>
                                    </p:set>
                                  </p:childTnLst>
                                </p:cTn>
                              </p:par>
                              <p:par>
                                <p:cTn id="158" presetID="22" presetClass="exit" presetSubtype="2" fill="hold" grpId="1" nodeType="withEffect">
                                  <p:stCondLst>
                                    <p:cond delay="0"/>
                                  </p:stCondLst>
                                  <p:childTnLst>
                                    <p:animEffect transition="out" filter="wipe(right)">
                                      <p:cBhvr>
                                        <p:cTn id="159" dur="500"/>
                                        <p:tgtEl>
                                          <p:spTgt spid="26"/>
                                        </p:tgtEl>
                                      </p:cBhvr>
                                    </p:animEffect>
                                    <p:set>
                                      <p:cBhvr>
                                        <p:cTn id="160" dur="1" fill="hold">
                                          <p:stCondLst>
                                            <p:cond delay="499"/>
                                          </p:stCondLst>
                                        </p:cTn>
                                        <p:tgtEl>
                                          <p:spTgt spid="26"/>
                                        </p:tgtEl>
                                        <p:attrNameLst>
                                          <p:attrName>style.visibility</p:attrName>
                                        </p:attrNameLst>
                                      </p:cBhvr>
                                      <p:to>
                                        <p:strVal val="hidden"/>
                                      </p:to>
                                    </p:set>
                                  </p:childTnLst>
                                </p:cTn>
                              </p:par>
                              <p:par>
                                <p:cTn id="161" presetID="22" presetClass="exit" presetSubtype="2" fill="hold" grpId="1" nodeType="withEffect">
                                  <p:stCondLst>
                                    <p:cond delay="0"/>
                                  </p:stCondLst>
                                  <p:childTnLst>
                                    <p:animEffect transition="out" filter="wipe(right)">
                                      <p:cBhvr>
                                        <p:cTn id="162" dur="500"/>
                                        <p:tgtEl>
                                          <p:spTgt spid="27"/>
                                        </p:tgtEl>
                                      </p:cBhvr>
                                    </p:animEffect>
                                    <p:set>
                                      <p:cBhvr>
                                        <p:cTn id="163" dur="1" fill="hold">
                                          <p:stCondLst>
                                            <p:cond delay="499"/>
                                          </p:stCondLst>
                                        </p:cTn>
                                        <p:tgtEl>
                                          <p:spTgt spid="27"/>
                                        </p:tgtEl>
                                        <p:attrNameLst>
                                          <p:attrName>style.visibility</p:attrName>
                                        </p:attrNameLst>
                                      </p:cBhvr>
                                      <p:to>
                                        <p:strVal val="hidden"/>
                                      </p:to>
                                    </p:set>
                                  </p:childTnLst>
                                </p:cTn>
                              </p:par>
                              <p:par>
                                <p:cTn id="164" presetID="22" presetClass="exit" presetSubtype="2" fill="hold" grpId="1" nodeType="withEffect">
                                  <p:stCondLst>
                                    <p:cond delay="0"/>
                                  </p:stCondLst>
                                  <p:childTnLst>
                                    <p:animEffect transition="out" filter="wipe(right)">
                                      <p:cBhvr>
                                        <p:cTn id="165" dur="500"/>
                                        <p:tgtEl>
                                          <p:spTgt spid="28"/>
                                        </p:tgtEl>
                                      </p:cBhvr>
                                    </p:animEffect>
                                    <p:set>
                                      <p:cBhvr>
                                        <p:cTn id="166" dur="1" fill="hold">
                                          <p:stCondLst>
                                            <p:cond delay="499"/>
                                          </p:stCondLst>
                                        </p:cTn>
                                        <p:tgtEl>
                                          <p:spTgt spid="28"/>
                                        </p:tgtEl>
                                        <p:attrNameLst>
                                          <p:attrName>style.visibility</p:attrName>
                                        </p:attrNameLst>
                                      </p:cBhvr>
                                      <p:to>
                                        <p:strVal val="hidden"/>
                                      </p:to>
                                    </p:set>
                                  </p:childTnLst>
                                </p:cTn>
                              </p:par>
                              <p:par>
                                <p:cTn id="167" presetID="22" presetClass="exit" presetSubtype="2" fill="hold" grpId="1" nodeType="withEffect">
                                  <p:stCondLst>
                                    <p:cond delay="0"/>
                                  </p:stCondLst>
                                  <p:childTnLst>
                                    <p:animEffect transition="out" filter="wipe(right)">
                                      <p:cBhvr>
                                        <p:cTn id="168" dur="500"/>
                                        <p:tgtEl>
                                          <p:spTgt spid="29"/>
                                        </p:tgtEl>
                                      </p:cBhvr>
                                    </p:animEffect>
                                    <p:set>
                                      <p:cBhvr>
                                        <p:cTn id="169" dur="1" fill="hold">
                                          <p:stCondLst>
                                            <p:cond delay="499"/>
                                          </p:stCondLst>
                                        </p:cTn>
                                        <p:tgtEl>
                                          <p:spTgt spid="29"/>
                                        </p:tgtEl>
                                        <p:attrNameLst>
                                          <p:attrName>style.visibility</p:attrName>
                                        </p:attrNameLst>
                                      </p:cBhvr>
                                      <p:to>
                                        <p:strVal val="hidden"/>
                                      </p:to>
                                    </p:set>
                                  </p:childTnLst>
                                </p:cTn>
                              </p:par>
                              <p:par>
                                <p:cTn id="170" presetID="22" presetClass="exit" presetSubtype="2" fill="hold" grpId="1" nodeType="withEffect">
                                  <p:stCondLst>
                                    <p:cond delay="0"/>
                                  </p:stCondLst>
                                  <p:childTnLst>
                                    <p:animEffect transition="out" filter="wipe(right)">
                                      <p:cBhvr>
                                        <p:cTn id="171" dur="500"/>
                                        <p:tgtEl>
                                          <p:spTgt spid="30"/>
                                        </p:tgtEl>
                                      </p:cBhvr>
                                    </p:animEffect>
                                    <p:set>
                                      <p:cBhvr>
                                        <p:cTn id="172" dur="1" fill="hold">
                                          <p:stCondLst>
                                            <p:cond delay="499"/>
                                          </p:stCondLst>
                                        </p:cTn>
                                        <p:tgtEl>
                                          <p:spTgt spid="30"/>
                                        </p:tgtEl>
                                        <p:attrNameLst>
                                          <p:attrName>style.visibility</p:attrName>
                                        </p:attrNameLst>
                                      </p:cBhvr>
                                      <p:to>
                                        <p:strVal val="hidden"/>
                                      </p:to>
                                    </p:set>
                                  </p:childTnLst>
                                </p:cTn>
                              </p:par>
                              <p:par>
                                <p:cTn id="173" presetID="22" presetClass="exit" presetSubtype="2" fill="hold" grpId="1" nodeType="withEffect">
                                  <p:stCondLst>
                                    <p:cond delay="0"/>
                                  </p:stCondLst>
                                  <p:childTnLst>
                                    <p:animEffect transition="out" filter="wipe(right)">
                                      <p:cBhvr>
                                        <p:cTn id="174" dur="500"/>
                                        <p:tgtEl>
                                          <p:spTgt spid="31"/>
                                        </p:tgtEl>
                                      </p:cBhvr>
                                    </p:animEffect>
                                    <p:set>
                                      <p:cBhvr>
                                        <p:cTn id="175" dur="1" fill="hold">
                                          <p:stCondLst>
                                            <p:cond delay="499"/>
                                          </p:stCondLst>
                                        </p:cTn>
                                        <p:tgtEl>
                                          <p:spTgt spid="31"/>
                                        </p:tgtEl>
                                        <p:attrNameLst>
                                          <p:attrName>style.visibility</p:attrName>
                                        </p:attrNameLst>
                                      </p:cBhvr>
                                      <p:to>
                                        <p:strVal val="hidden"/>
                                      </p:to>
                                    </p:set>
                                  </p:childTnLst>
                                </p:cTn>
                              </p:par>
                              <p:par>
                                <p:cTn id="176" presetID="22" presetClass="exit" presetSubtype="2" fill="hold" grpId="1" nodeType="withEffect">
                                  <p:stCondLst>
                                    <p:cond delay="0"/>
                                  </p:stCondLst>
                                  <p:childTnLst>
                                    <p:animEffect transition="out" filter="wipe(right)">
                                      <p:cBhvr>
                                        <p:cTn id="177" dur="500"/>
                                        <p:tgtEl>
                                          <p:spTgt spid="34"/>
                                        </p:tgtEl>
                                      </p:cBhvr>
                                    </p:animEffect>
                                    <p:set>
                                      <p:cBhvr>
                                        <p:cTn id="178" dur="1" fill="hold">
                                          <p:stCondLst>
                                            <p:cond delay="499"/>
                                          </p:stCondLst>
                                        </p:cTn>
                                        <p:tgtEl>
                                          <p:spTgt spid="34"/>
                                        </p:tgtEl>
                                        <p:attrNameLst>
                                          <p:attrName>style.visibility</p:attrName>
                                        </p:attrNameLst>
                                      </p:cBhvr>
                                      <p:to>
                                        <p:strVal val="hidden"/>
                                      </p:to>
                                    </p:set>
                                  </p:childTnLst>
                                </p:cTn>
                              </p:par>
                              <p:par>
                                <p:cTn id="179" presetID="22" presetClass="exit" presetSubtype="2" fill="hold" grpId="1" nodeType="withEffect">
                                  <p:stCondLst>
                                    <p:cond delay="0"/>
                                  </p:stCondLst>
                                  <p:childTnLst>
                                    <p:animEffect transition="out" filter="wipe(right)">
                                      <p:cBhvr>
                                        <p:cTn id="180" dur="500"/>
                                        <p:tgtEl>
                                          <p:spTgt spid="32"/>
                                        </p:tgtEl>
                                      </p:cBhvr>
                                    </p:animEffect>
                                    <p:set>
                                      <p:cBhvr>
                                        <p:cTn id="181" dur="1" fill="hold">
                                          <p:stCondLst>
                                            <p:cond delay="499"/>
                                          </p:stCondLst>
                                        </p:cTn>
                                        <p:tgtEl>
                                          <p:spTgt spid="32"/>
                                        </p:tgtEl>
                                        <p:attrNameLst>
                                          <p:attrName>style.visibility</p:attrName>
                                        </p:attrNameLst>
                                      </p:cBhvr>
                                      <p:to>
                                        <p:strVal val="hidden"/>
                                      </p:to>
                                    </p:set>
                                  </p:childTnLst>
                                </p:cTn>
                              </p:par>
                              <p:par>
                                <p:cTn id="182" presetID="22" presetClass="exit" presetSubtype="2" fill="hold" grpId="1" nodeType="withEffect">
                                  <p:stCondLst>
                                    <p:cond delay="0"/>
                                  </p:stCondLst>
                                  <p:childTnLst>
                                    <p:animEffect transition="out" filter="wipe(right)">
                                      <p:cBhvr>
                                        <p:cTn id="183" dur="500"/>
                                        <p:tgtEl>
                                          <p:spTgt spid="33"/>
                                        </p:tgtEl>
                                      </p:cBhvr>
                                    </p:animEffect>
                                    <p:set>
                                      <p:cBhvr>
                                        <p:cTn id="184" dur="1" fill="hold">
                                          <p:stCondLst>
                                            <p:cond delay="499"/>
                                          </p:stCondLst>
                                        </p:cTn>
                                        <p:tgtEl>
                                          <p:spTgt spid="33"/>
                                        </p:tgtEl>
                                        <p:attrNameLst>
                                          <p:attrName>style.visibility</p:attrName>
                                        </p:attrNameLst>
                                      </p:cBhvr>
                                      <p:to>
                                        <p:strVal val="hidden"/>
                                      </p:to>
                                    </p:set>
                                  </p:childTnLst>
                                </p:cTn>
                              </p:par>
                              <p:par>
                                <p:cTn id="185" presetID="22" presetClass="exit" presetSubtype="2" fill="hold" grpId="1" nodeType="withEffect">
                                  <p:stCondLst>
                                    <p:cond delay="0"/>
                                  </p:stCondLst>
                                  <p:childTnLst>
                                    <p:animEffect transition="out" filter="wipe(right)">
                                      <p:cBhvr>
                                        <p:cTn id="186" dur="500"/>
                                        <p:tgtEl>
                                          <p:spTgt spid="35"/>
                                        </p:tgtEl>
                                      </p:cBhvr>
                                    </p:animEffect>
                                    <p:set>
                                      <p:cBhvr>
                                        <p:cTn id="187"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9" grpId="0"/>
      <p:bldP spid="40" grpId="0"/>
      <p:bldP spid="41" grpId="0"/>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14" grpId="0"/>
      <p:bldP spid="14" grpId="1"/>
      <p:bldP spid="42" grpId="0"/>
      <p:bldP spid="42" grpId="1"/>
      <p:bldP spid="43" grpId="0"/>
      <p:bldP spid="43" grpId="1"/>
      <p:bldP spid="44" grpId="0"/>
      <p:bldP spid="44" grpId="1"/>
      <p:bldP spid="45" grpId="0"/>
      <p:bldP spid="45" grpId="1"/>
      <p:bldP spid="46" grpId="0"/>
      <p:bldP spid="46" grpId="1"/>
      <p:bldP spid="47" grpId="0"/>
      <p:bldP spid="47" grpId="1"/>
      <p:bldP spid="48" grpId="0"/>
      <p:bldP spid="48" grpId="1"/>
      <p:bldP spid="49" grpId="0"/>
      <p:bldP spid="49" grpId="1"/>
      <p:bldP spid="50" grpId="0"/>
      <p:bldP spid="50" grpId="1"/>
      <p:bldP spid="51" grpId="0"/>
      <p:bldP spid="8" grpId="0" animBg="1"/>
      <p:bldP spid="8" grpId="1" animBg="1"/>
      <p:bldP spid="26" grpId="0" animBg="1"/>
      <p:bldP spid="26" grpId="1" animBg="1"/>
      <p:bldP spid="7" grpId="0" animBg="1"/>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40000"/>
                    </a14:imgEffect>
                  </a14:imgLayer>
                </a14:imgProps>
              </a:ext>
            </a:extLst>
          </a:blip>
          <a:srcRect/>
          <a:stretch>
            <a:fillRect l="-25000" r="-25000"/>
          </a:stretch>
        </a:blip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04BE198-2000-4D86-BB5F-F5F8BDFDF652}"/>
              </a:ext>
            </a:extLst>
          </p:cNvPr>
          <p:cNvSpPr/>
          <p:nvPr/>
        </p:nvSpPr>
        <p:spPr>
          <a:xfrm>
            <a:off x="3439886" y="4746454"/>
            <a:ext cx="5152571" cy="865989"/>
          </a:xfrm>
          <a:prstGeom prst="roundRect">
            <a:avLst/>
          </a:prstGeom>
          <a:solidFill>
            <a:srgbClr val="9857E7">
              <a:alpha val="65098"/>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DABA03A-C3D2-488D-ACB1-B0E1261D471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400" b="99000" l="4412" r="95343">
                        <a14:foregroundMark x1="28676" y1="31600" x2="28676" y2="31600"/>
                        <a14:foregroundMark x1="78186" y1="24600" x2="78186" y2="24600"/>
                        <a14:foregroundMark x1="71324" y1="35200" x2="71324" y2="35200"/>
                        <a14:foregroundMark x1="87745" y1="37200" x2="87745" y2="37200"/>
                        <a14:foregroundMark x1="70098" y1="63200" x2="70098" y2="63200"/>
                        <a14:foregroundMark x1="23529" y1="4400" x2="23529" y2="4400"/>
                        <a14:foregroundMark x1="4412" y1="10000" x2="4412" y2="10000"/>
                        <a14:foregroundMark x1="77206" y1="94000" x2="77206" y2="94000"/>
                        <a14:foregroundMark x1="77206" y1="99000" x2="77206" y2="99000"/>
                        <a14:foregroundMark x1="95343" y1="86000" x2="95343" y2="86000"/>
                        <a14:foregroundMark x1="69853" y1="36800" x2="69853" y2="3680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17660158">
            <a:off x="3423864" y="336154"/>
            <a:ext cx="708855" cy="868696"/>
          </a:xfrm>
          <a:prstGeom prst="rect">
            <a:avLst/>
          </a:prstGeom>
        </p:spPr>
      </p:pic>
      <p:pic>
        <p:nvPicPr>
          <p:cNvPr id="3" name="Picture 2">
            <a:extLst>
              <a:ext uri="{FF2B5EF4-FFF2-40B4-BE49-F238E27FC236}">
                <a16:creationId xmlns:a16="http://schemas.microsoft.com/office/drawing/2014/main" id="{91053A7B-AA68-43A3-A246-A754C256C9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18086" y="5459586"/>
            <a:ext cx="990751" cy="1254115"/>
          </a:xfrm>
          <a:prstGeom prst="rect">
            <a:avLst/>
          </a:prstGeom>
          <a:effectLst>
            <a:glow rad="101600">
              <a:srgbClr val="8A6083">
                <a:alpha val="86667"/>
              </a:srgbClr>
            </a:glow>
          </a:effectLst>
        </p:spPr>
      </p:pic>
      <p:sp>
        <p:nvSpPr>
          <p:cNvPr id="13" name="TextBox 12">
            <a:extLst>
              <a:ext uri="{FF2B5EF4-FFF2-40B4-BE49-F238E27FC236}">
                <a16:creationId xmlns:a16="http://schemas.microsoft.com/office/drawing/2014/main" id="{87152A95-EEC2-4A09-8E79-B7FCE97D34A5}"/>
              </a:ext>
            </a:extLst>
          </p:cNvPr>
          <p:cNvSpPr txBox="1"/>
          <p:nvPr/>
        </p:nvSpPr>
        <p:spPr>
          <a:xfrm>
            <a:off x="294198" y="6143750"/>
            <a:ext cx="7526293" cy="523220"/>
          </a:xfrm>
          <a:prstGeom prst="rect">
            <a:avLst/>
          </a:prstGeom>
          <a:solidFill>
            <a:srgbClr val="FFFFFF">
              <a:alpha val="50196"/>
            </a:srgbClr>
          </a:solidFill>
          <a:effectLst>
            <a:softEdge rad="63500"/>
          </a:effectLst>
        </p:spPr>
        <p:txBody>
          <a:bodyPr wrap="square" rtlCol="0">
            <a:spAutoFit/>
            <a:scene3d>
              <a:camera prst="orthographicFront"/>
              <a:lightRig rig="threePt" dir="t"/>
            </a:scene3d>
            <a:sp3d extrusionH="57150">
              <a:bevelT w="38100" h="38100"/>
            </a:sp3d>
          </a:bodyPr>
          <a:lstStyle/>
          <a:p>
            <a:pPr algn="r"/>
            <a:r>
              <a:rPr lang="en-US" sz="2800" dirty="0">
                <a:ln>
                  <a:solidFill>
                    <a:schemeClr val="tx1"/>
                  </a:solidFill>
                </a:ln>
                <a:solidFill>
                  <a:srgbClr val="8A6083"/>
                </a:solidFill>
                <a:latin typeface="SunSplash" panose="00000400000000000000" pitchFamily="2" charset="0"/>
              </a:rPr>
              <a:t>“Something’s Just not Right”</a:t>
            </a:r>
          </a:p>
        </p:txBody>
      </p:sp>
      <p:sp>
        <p:nvSpPr>
          <p:cNvPr id="4" name="TextBox 3">
            <a:extLst>
              <a:ext uri="{FF2B5EF4-FFF2-40B4-BE49-F238E27FC236}">
                <a16:creationId xmlns:a16="http://schemas.microsoft.com/office/drawing/2014/main" id="{57560ADF-457E-4A60-9ACA-F6CA49CC71E5}"/>
              </a:ext>
            </a:extLst>
          </p:cNvPr>
          <p:cNvSpPr txBox="1"/>
          <p:nvPr/>
        </p:nvSpPr>
        <p:spPr>
          <a:xfrm>
            <a:off x="465992" y="668215"/>
            <a:ext cx="8220808" cy="4832092"/>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SunSplash" panose="00000400000000000000" pitchFamily="2" charset="0"/>
              </a:rPr>
              <a:t>John 10:27-33 ~ </a:t>
            </a:r>
            <a:r>
              <a:rPr lang="en-US" sz="2800" baseline="30000" dirty="0">
                <a:solidFill>
                  <a:schemeClr val="bg1"/>
                </a:solidFill>
                <a:effectLst>
                  <a:outerShdw blurRad="38100" dist="38100" dir="2700000" algn="tl">
                    <a:srgbClr val="000000">
                      <a:alpha val="43137"/>
                    </a:srgbClr>
                  </a:outerShdw>
                </a:effectLst>
                <a:latin typeface="SunSplash" panose="00000400000000000000" pitchFamily="2" charset="0"/>
              </a:rPr>
              <a:t>31</a:t>
            </a:r>
            <a:r>
              <a:rPr lang="en-US" sz="2800" baseline="30000" dirty="0">
                <a:solidFill>
                  <a:schemeClr val="accent4">
                    <a:lumMod val="40000"/>
                    <a:lumOff val="60000"/>
                  </a:schemeClr>
                </a:solidFill>
                <a:effectLst>
                  <a:outerShdw blurRad="38100" dist="38100" dir="2700000" algn="tl">
                    <a:srgbClr val="000000">
                      <a:alpha val="43137"/>
                    </a:srgbClr>
                  </a:outerShdw>
                </a:effectLst>
                <a:latin typeface="SunSplash" panose="00000400000000000000" pitchFamily="2" charset="0"/>
              </a:rPr>
              <a:t> </a:t>
            </a:r>
            <a:r>
              <a:rPr lang="en-US" sz="2800" dirty="0">
                <a:solidFill>
                  <a:schemeClr val="accent4">
                    <a:lumMod val="40000"/>
                    <a:lumOff val="60000"/>
                  </a:schemeClr>
                </a:solidFill>
                <a:effectLst>
                  <a:outerShdw blurRad="38100" dist="38100" dir="2700000" algn="tl">
                    <a:srgbClr val="000000">
                      <a:alpha val="43137"/>
                    </a:srgbClr>
                  </a:outerShdw>
                </a:effectLst>
                <a:latin typeface="SunSplash" panose="00000400000000000000" pitchFamily="2" charset="0"/>
              </a:rPr>
              <a:t>Then the Jews took up stones again to stone Him. </a:t>
            </a:r>
            <a:r>
              <a:rPr lang="en-US" sz="2800" baseline="30000" dirty="0">
                <a:solidFill>
                  <a:schemeClr val="bg1"/>
                </a:solidFill>
                <a:effectLst>
                  <a:outerShdw blurRad="38100" dist="38100" dir="2700000" algn="tl">
                    <a:srgbClr val="000000">
                      <a:alpha val="43137"/>
                    </a:srgbClr>
                  </a:outerShdw>
                </a:effectLst>
                <a:latin typeface="SunSplash" panose="00000400000000000000" pitchFamily="2" charset="0"/>
              </a:rPr>
              <a:t>32</a:t>
            </a:r>
            <a:r>
              <a:rPr lang="en-US" sz="2800" baseline="30000" dirty="0">
                <a:solidFill>
                  <a:schemeClr val="accent4">
                    <a:lumMod val="40000"/>
                    <a:lumOff val="60000"/>
                  </a:schemeClr>
                </a:solidFill>
                <a:effectLst>
                  <a:outerShdw blurRad="38100" dist="38100" dir="2700000" algn="tl">
                    <a:srgbClr val="000000">
                      <a:alpha val="43137"/>
                    </a:srgbClr>
                  </a:outerShdw>
                </a:effectLst>
                <a:latin typeface="SunSplash" panose="00000400000000000000" pitchFamily="2" charset="0"/>
              </a:rPr>
              <a:t> </a:t>
            </a:r>
            <a:r>
              <a:rPr lang="en-US" sz="2800" dirty="0">
                <a:solidFill>
                  <a:schemeClr val="accent4">
                    <a:lumMod val="40000"/>
                    <a:lumOff val="60000"/>
                  </a:schemeClr>
                </a:solidFill>
                <a:effectLst>
                  <a:outerShdw blurRad="38100" dist="38100" dir="2700000" algn="tl">
                    <a:srgbClr val="000000">
                      <a:alpha val="43137"/>
                    </a:srgbClr>
                  </a:outerShdw>
                </a:effectLst>
                <a:latin typeface="SunSplash" panose="00000400000000000000" pitchFamily="2" charset="0"/>
              </a:rPr>
              <a:t>Jesus answered them, “Many good works I have shown you from My Father. For which of those works do you stone Me?” </a:t>
            </a:r>
          </a:p>
          <a:p>
            <a:r>
              <a:rPr lang="en-US" sz="2800" baseline="30000" dirty="0">
                <a:solidFill>
                  <a:schemeClr val="bg1"/>
                </a:solidFill>
                <a:effectLst>
                  <a:outerShdw blurRad="38100" dist="38100" dir="2700000" algn="tl">
                    <a:srgbClr val="000000">
                      <a:alpha val="43137"/>
                    </a:srgbClr>
                  </a:outerShdw>
                </a:effectLst>
                <a:latin typeface="SunSplash" panose="00000400000000000000" pitchFamily="2" charset="0"/>
              </a:rPr>
              <a:t>33</a:t>
            </a:r>
            <a:r>
              <a:rPr lang="en-US" sz="2800" baseline="30000" dirty="0">
                <a:solidFill>
                  <a:schemeClr val="accent4">
                    <a:lumMod val="40000"/>
                    <a:lumOff val="60000"/>
                  </a:schemeClr>
                </a:solidFill>
                <a:effectLst>
                  <a:outerShdw blurRad="38100" dist="38100" dir="2700000" algn="tl">
                    <a:srgbClr val="000000">
                      <a:alpha val="43137"/>
                    </a:srgbClr>
                  </a:outerShdw>
                </a:effectLst>
                <a:latin typeface="SunSplash" panose="00000400000000000000" pitchFamily="2" charset="0"/>
              </a:rPr>
              <a:t> </a:t>
            </a:r>
            <a:r>
              <a:rPr lang="en-US" sz="2800" dirty="0">
                <a:solidFill>
                  <a:schemeClr val="accent4">
                    <a:lumMod val="40000"/>
                    <a:lumOff val="60000"/>
                  </a:schemeClr>
                </a:solidFill>
                <a:effectLst>
                  <a:outerShdw blurRad="38100" dist="38100" dir="2700000" algn="tl">
                    <a:srgbClr val="000000">
                      <a:alpha val="43137"/>
                    </a:srgbClr>
                  </a:outerShdw>
                </a:effectLst>
                <a:latin typeface="SunSplash" panose="00000400000000000000" pitchFamily="2" charset="0"/>
              </a:rPr>
              <a:t>The Jews answered Him, saying, “For a good work we do not stone You, but for blasphemy, and because You, being a Man, make Yourself God.” </a:t>
            </a:r>
          </a:p>
        </p:txBody>
      </p:sp>
    </p:spTree>
    <p:extLst>
      <p:ext uri="{BB962C8B-B14F-4D97-AF65-F5344CB8AC3E}">
        <p14:creationId xmlns:p14="http://schemas.microsoft.com/office/powerpoint/2010/main" val="1765132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a14:imgEffect>
                  </a14:imgLayer>
                </a14:imgProps>
              </a:ext>
            </a:extLst>
          </a:blip>
          <a:srcRect/>
          <a:stretch>
            <a:fillRect l="-25000" r="-25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181E66-5BD9-47E7-B9A9-5642F3958D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8086" y="5459586"/>
            <a:ext cx="990751" cy="1254115"/>
          </a:xfrm>
          <a:prstGeom prst="rect">
            <a:avLst/>
          </a:prstGeom>
          <a:effectLst>
            <a:glow rad="101600">
              <a:srgbClr val="8A6083">
                <a:alpha val="86667"/>
              </a:srgbClr>
            </a:glow>
          </a:effectLst>
        </p:spPr>
      </p:pic>
      <p:sp>
        <p:nvSpPr>
          <p:cNvPr id="5" name="TextBox 4">
            <a:extLst>
              <a:ext uri="{FF2B5EF4-FFF2-40B4-BE49-F238E27FC236}">
                <a16:creationId xmlns:a16="http://schemas.microsoft.com/office/drawing/2014/main" id="{BA6BF15F-CD23-4EA8-B98B-7FF908873839}"/>
              </a:ext>
            </a:extLst>
          </p:cNvPr>
          <p:cNvSpPr txBox="1"/>
          <p:nvPr/>
        </p:nvSpPr>
        <p:spPr>
          <a:xfrm>
            <a:off x="294198" y="6143750"/>
            <a:ext cx="7526293" cy="523220"/>
          </a:xfrm>
          <a:prstGeom prst="rect">
            <a:avLst/>
          </a:prstGeom>
          <a:solidFill>
            <a:srgbClr val="FFFFFF">
              <a:alpha val="50196"/>
            </a:srgbClr>
          </a:solidFill>
          <a:effectLst>
            <a:softEdge rad="63500"/>
          </a:effectLst>
        </p:spPr>
        <p:txBody>
          <a:bodyPr wrap="square" rtlCol="0">
            <a:spAutoFit/>
            <a:scene3d>
              <a:camera prst="orthographicFront"/>
              <a:lightRig rig="threePt" dir="t"/>
            </a:scene3d>
            <a:sp3d extrusionH="57150">
              <a:bevelT w="38100" h="38100"/>
            </a:sp3d>
          </a:bodyPr>
          <a:lstStyle/>
          <a:p>
            <a:pPr algn="r"/>
            <a:r>
              <a:rPr lang="en-US" sz="2800" dirty="0">
                <a:ln>
                  <a:solidFill>
                    <a:schemeClr val="tx1"/>
                  </a:solidFill>
                </a:ln>
                <a:solidFill>
                  <a:srgbClr val="8A6083"/>
                </a:solidFill>
                <a:latin typeface="SunSplash" panose="00000400000000000000" pitchFamily="2" charset="0"/>
              </a:rPr>
              <a:t>“Something’s Just not Right”</a:t>
            </a:r>
          </a:p>
        </p:txBody>
      </p:sp>
    </p:spTree>
    <p:extLst>
      <p:ext uri="{BB962C8B-B14F-4D97-AF65-F5344CB8AC3E}">
        <p14:creationId xmlns:p14="http://schemas.microsoft.com/office/powerpoint/2010/main" val="2132578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40000"/>
                    </a14:imgEffect>
                  </a14:imgLayer>
                </a14:imgProps>
              </a:ext>
            </a:extLst>
          </a:blip>
          <a:srcRect/>
          <a:stretch>
            <a:fillRect l="-25000" r="-25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053A7B-AA68-43A3-A246-A754C256C9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8086" y="5459586"/>
            <a:ext cx="990751" cy="1254115"/>
          </a:xfrm>
          <a:prstGeom prst="rect">
            <a:avLst/>
          </a:prstGeom>
          <a:effectLst>
            <a:glow rad="101600">
              <a:srgbClr val="8A6083">
                <a:alpha val="86667"/>
              </a:srgbClr>
            </a:glow>
          </a:effectLst>
        </p:spPr>
      </p:pic>
      <p:sp>
        <p:nvSpPr>
          <p:cNvPr id="13" name="TextBox 12">
            <a:extLst>
              <a:ext uri="{FF2B5EF4-FFF2-40B4-BE49-F238E27FC236}">
                <a16:creationId xmlns:a16="http://schemas.microsoft.com/office/drawing/2014/main" id="{87152A95-EEC2-4A09-8E79-B7FCE97D34A5}"/>
              </a:ext>
            </a:extLst>
          </p:cNvPr>
          <p:cNvSpPr txBox="1"/>
          <p:nvPr/>
        </p:nvSpPr>
        <p:spPr>
          <a:xfrm>
            <a:off x="294198" y="6143750"/>
            <a:ext cx="7526293" cy="523220"/>
          </a:xfrm>
          <a:prstGeom prst="rect">
            <a:avLst/>
          </a:prstGeom>
          <a:solidFill>
            <a:srgbClr val="FFFFFF">
              <a:alpha val="50196"/>
            </a:srgbClr>
          </a:solidFill>
          <a:effectLst>
            <a:softEdge rad="63500"/>
          </a:effectLst>
        </p:spPr>
        <p:txBody>
          <a:bodyPr wrap="square" rtlCol="0">
            <a:spAutoFit/>
            <a:scene3d>
              <a:camera prst="orthographicFront"/>
              <a:lightRig rig="threePt" dir="t"/>
            </a:scene3d>
            <a:sp3d extrusionH="57150">
              <a:bevelT w="38100" h="38100"/>
            </a:sp3d>
          </a:bodyPr>
          <a:lstStyle/>
          <a:p>
            <a:pPr algn="r"/>
            <a:r>
              <a:rPr lang="en-US" sz="2800" dirty="0">
                <a:ln>
                  <a:solidFill>
                    <a:schemeClr val="tx1"/>
                  </a:solidFill>
                </a:ln>
                <a:solidFill>
                  <a:srgbClr val="8A6083"/>
                </a:solidFill>
                <a:latin typeface="SunSplash" panose="00000400000000000000" pitchFamily="2" charset="0"/>
              </a:rPr>
              <a:t>“Something’s Just not Right”</a:t>
            </a:r>
          </a:p>
        </p:txBody>
      </p:sp>
      <p:sp>
        <p:nvSpPr>
          <p:cNvPr id="8" name="TextBox 7">
            <a:extLst>
              <a:ext uri="{FF2B5EF4-FFF2-40B4-BE49-F238E27FC236}">
                <a16:creationId xmlns:a16="http://schemas.microsoft.com/office/drawing/2014/main" id="{CF943E34-9B6C-40E7-A674-EE3972E2DEDB}"/>
              </a:ext>
            </a:extLst>
          </p:cNvPr>
          <p:cNvSpPr txBox="1"/>
          <p:nvPr/>
        </p:nvSpPr>
        <p:spPr>
          <a:xfrm>
            <a:off x="1096112" y="3269635"/>
            <a:ext cx="7082688" cy="1323439"/>
          </a:xfrm>
          <a:prstGeom prst="rect">
            <a:avLst/>
          </a:prstGeom>
          <a:noFill/>
        </p:spPr>
        <p:txBody>
          <a:bodyPr wrap="square" rtlCol="0">
            <a:prstTxWarp prst="textInflate">
              <a:avLst/>
            </a:prstTxWarp>
            <a:spAutoFit/>
          </a:bodyPr>
          <a:lstStyle/>
          <a:p>
            <a:pPr algn="ctr"/>
            <a:r>
              <a:rPr lang="en-US" sz="48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800" dirty="0" err="1">
                <a:solidFill>
                  <a:srgbClr val="FFFFFF"/>
                </a:solidFill>
                <a:effectLst>
                  <a:outerShdw blurRad="38100" dist="38100" dir="2700000" algn="tl">
                    <a:srgbClr val="000000">
                      <a:alpha val="43137"/>
                    </a:srgbClr>
                  </a:outerShdw>
                </a:effectLst>
                <a:latin typeface="Symbol" panose="05050102010706020507" pitchFamily="18" charset="2"/>
                <a:cs typeface="Times New Roman" panose="02020603050405020304" pitchFamily="18" charset="0"/>
              </a:rPr>
              <a:t>bbb</a:t>
            </a:r>
            <a:r>
              <a:rPr lang="en-US" sz="4800" dirty="0" err="1">
                <a:solidFill>
                  <a:srgbClr val="FFFFFF"/>
                </a:solidFill>
                <a:effectLst>
                  <a:outerShdw blurRad="38100" dist="38100" dir="2700000" algn="tl">
                    <a:srgbClr val="000000">
                      <a:alpha val="43137"/>
                    </a:srgbClr>
                  </a:outerShdw>
                </a:effectLst>
                <a:latin typeface="Symbol" panose="05050102010706020507" pitchFamily="18" charset="2"/>
              </a:rPr>
              <a:t>y</a:t>
            </a:r>
            <a:r>
              <a:rPr lang="en-US" sz="5400" dirty="0" err="1">
                <a:solidFill>
                  <a:srgbClr val="FFFFFF"/>
                </a:solidFill>
                <a:effectLst>
                  <a:outerShdw blurRad="38100" dist="38100" dir="2700000" algn="tl">
                    <a:srgbClr val="000000">
                      <a:alpha val="43137"/>
                    </a:srgbClr>
                  </a:outerShdw>
                </a:effectLst>
                <a:latin typeface="Symbol" panose="05050102010706020507" pitchFamily="18" charset="2"/>
              </a:rPr>
              <a:t>y</a:t>
            </a:r>
            <a:r>
              <a:rPr lang="en-US" sz="6000" dirty="0" err="1">
                <a:solidFill>
                  <a:srgbClr val="FFFFFF"/>
                </a:solidFill>
                <a:effectLst>
                  <a:outerShdw blurRad="38100" dist="38100" dir="2700000" algn="tl">
                    <a:srgbClr val="000000">
                      <a:alpha val="43137"/>
                    </a:srgbClr>
                  </a:outerShdw>
                </a:effectLst>
                <a:latin typeface="Symbol" panose="05050102010706020507" pitchFamily="18" charset="2"/>
              </a:rPr>
              <a:t>y</a:t>
            </a:r>
            <a:r>
              <a:rPr lang="en-US" sz="6600" dirty="0" err="1">
                <a:solidFill>
                  <a:srgbClr val="FFFFFF"/>
                </a:solidFill>
                <a:effectLst>
                  <a:outerShdw blurRad="38100" dist="38100" dir="2700000" algn="tl">
                    <a:srgbClr val="000000">
                      <a:alpha val="43137"/>
                    </a:srgbClr>
                  </a:outerShdw>
                </a:effectLst>
                <a:latin typeface="Symbol" panose="05050102010706020507" pitchFamily="18" charset="2"/>
              </a:rPr>
              <a:t>c</a:t>
            </a:r>
            <a:r>
              <a:rPr lang="en-US" sz="7200" dirty="0" err="1">
                <a:solidFill>
                  <a:srgbClr val="FFFFFF"/>
                </a:solidFill>
                <a:effectLst>
                  <a:outerShdw blurRad="38100" dist="38100" dir="2700000" algn="tl">
                    <a:srgbClr val="000000">
                      <a:alpha val="43137"/>
                    </a:srgbClr>
                  </a:outerShdw>
                </a:effectLst>
                <a:latin typeface="Symbol" panose="05050102010706020507" pitchFamily="18" charset="2"/>
              </a:rPr>
              <a:t>g</a:t>
            </a:r>
            <a:r>
              <a:rPr lang="en-US" sz="8000" dirty="0" err="1">
                <a:solidFill>
                  <a:srgbClr val="FFFFFF"/>
                </a:solidFill>
                <a:effectLst>
                  <a:outerShdw blurRad="38100" dist="38100" dir="2700000" algn="tl">
                    <a:srgbClr val="000000">
                      <a:alpha val="43137"/>
                    </a:srgbClr>
                  </a:outerShdw>
                </a:effectLst>
                <a:latin typeface="Symbol" panose="05050102010706020507" pitchFamily="18" charset="2"/>
              </a:rPr>
              <a:t>cg</a:t>
            </a:r>
            <a:r>
              <a:rPr lang="en-US" sz="7200" dirty="0" err="1">
                <a:solidFill>
                  <a:srgbClr val="FFFFFF"/>
                </a:solidFill>
                <a:effectLst>
                  <a:outerShdw blurRad="38100" dist="38100" dir="2700000" algn="tl">
                    <a:srgbClr val="000000">
                      <a:alpha val="43137"/>
                    </a:srgbClr>
                  </a:outerShdw>
                </a:effectLst>
                <a:latin typeface="Symbol" panose="05050102010706020507" pitchFamily="18" charset="2"/>
              </a:rPr>
              <a:t>c</a:t>
            </a:r>
            <a:r>
              <a:rPr lang="en-US" sz="6600" dirty="0" err="1">
                <a:solidFill>
                  <a:srgbClr val="FFFFFF"/>
                </a:solidFill>
                <a:effectLst>
                  <a:outerShdw blurRad="38100" dist="38100" dir="2700000" algn="tl">
                    <a:srgbClr val="000000">
                      <a:alpha val="43137"/>
                    </a:srgbClr>
                  </a:outerShdw>
                </a:effectLst>
                <a:latin typeface="Symbol" panose="05050102010706020507" pitchFamily="18" charset="2"/>
              </a:rPr>
              <a:t>g</a:t>
            </a:r>
            <a:r>
              <a:rPr lang="en-US" sz="6000" dirty="0" err="1">
                <a:solidFill>
                  <a:srgbClr val="FFFFFF"/>
                </a:solidFill>
                <a:effectLst>
                  <a:outerShdw blurRad="38100" dist="38100" dir="2700000" algn="tl">
                    <a:srgbClr val="000000">
                      <a:alpha val="43137"/>
                    </a:srgbClr>
                  </a:outerShdw>
                </a:effectLst>
                <a:latin typeface="Symbol" panose="05050102010706020507" pitchFamily="18" charset="2"/>
              </a:rPr>
              <a:t>c</a:t>
            </a:r>
            <a:r>
              <a:rPr lang="en-US" sz="5400" dirty="0" err="1">
                <a:solidFill>
                  <a:srgbClr val="FFFFFF"/>
                </a:solidFill>
                <a:effectLst>
                  <a:outerShdw blurRad="38100" dist="38100" dir="2700000" algn="tl">
                    <a:srgbClr val="000000">
                      <a:alpha val="43137"/>
                    </a:srgbClr>
                  </a:outerShdw>
                </a:effectLst>
                <a:latin typeface="Symbol" panose="05050102010706020507" pitchFamily="18" charset="2"/>
              </a:rPr>
              <a:t>g</a:t>
            </a:r>
            <a:r>
              <a:rPr lang="en-US" sz="4800" dirty="0" err="1">
                <a:solidFill>
                  <a:srgbClr val="FFFFFF"/>
                </a:solidFill>
                <a:effectLst>
                  <a:outerShdw blurRad="38100" dist="38100" dir="2700000" algn="tl">
                    <a:srgbClr val="000000">
                      <a:alpha val="43137"/>
                    </a:srgbClr>
                  </a:outerShdw>
                </a:effectLst>
                <a:latin typeface="Symbol" panose="05050102010706020507" pitchFamily="18" charset="2"/>
              </a:rPr>
              <a:t>c</a:t>
            </a:r>
            <a:r>
              <a:rPr lang="en-US" sz="48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pic>
        <p:nvPicPr>
          <p:cNvPr id="9" name="Picture 8">
            <a:extLst>
              <a:ext uri="{FF2B5EF4-FFF2-40B4-BE49-F238E27FC236}">
                <a16:creationId xmlns:a16="http://schemas.microsoft.com/office/drawing/2014/main" id="{2466FDE8-E949-4FEF-AE8F-0690B68AAA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8597" y="2110037"/>
            <a:ext cx="4163650" cy="2081825"/>
          </a:xfrm>
          <a:prstGeom prst="rect">
            <a:avLst/>
          </a:prstGeom>
        </p:spPr>
      </p:pic>
      <p:pic>
        <p:nvPicPr>
          <p:cNvPr id="10" name="Picture 9">
            <a:extLst>
              <a:ext uri="{FF2B5EF4-FFF2-40B4-BE49-F238E27FC236}">
                <a16:creationId xmlns:a16="http://schemas.microsoft.com/office/drawing/2014/main" id="{2B6C2421-BC12-4CA6-9059-F1BF0A504E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7830" y="611524"/>
            <a:ext cx="6008603" cy="6008603"/>
          </a:xfrm>
          <a:prstGeom prst="rect">
            <a:avLst/>
          </a:prstGeom>
        </p:spPr>
      </p:pic>
    </p:spTree>
    <p:extLst>
      <p:ext uri="{BB962C8B-B14F-4D97-AF65-F5344CB8AC3E}">
        <p14:creationId xmlns:p14="http://schemas.microsoft.com/office/powerpoint/2010/main" val="2354869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80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par>
                          <p:cTn id="18" fill="hold">
                            <p:stCondLst>
                              <p:cond delay="2300"/>
                            </p:stCondLst>
                            <p:childTnLst>
                              <p:par>
                                <p:cTn id="19" presetID="6" presetClass="emph" presetSubtype="0" fill="hold" nodeType="afterEffect">
                                  <p:stCondLst>
                                    <p:cond delay="0"/>
                                  </p:stCondLst>
                                  <p:childTnLst>
                                    <p:animScale>
                                      <p:cBhvr>
                                        <p:cTn id="20" dur="2000" fill="hold"/>
                                        <p:tgtEl>
                                          <p:spTgt spid="10"/>
                                        </p:tgtEl>
                                      </p:cBhvr>
                                      <p:by x="150000" y="150000"/>
                                    </p:animScale>
                                  </p:childTnLst>
                                </p:cTn>
                              </p:par>
                              <p:par>
                                <p:cTn id="21" presetID="64" presetClass="path" presetSubtype="0" fill="hold" nodeType="withEffect">
                                  <p:stCondLst>
                                    <p:cond delay="0"/>
                                  </p:stCondLst>
                                  <p:childTnLst>
                                    <p:animMotion origin="layout" path="M 4.44444E-6 -4.07407E-6 L 0.00799 -0.09328 " pathEditMode="relative" rAng="0" ptsTypes="AA">
                                      <p:cBhvr>
                                        <p:cTn id="22" dur="2000" fill="hold"/>
                                        <p:tgtEl>
                                          <p:spTgt spid="10"/>
                                        </p:tgtEl>
                                        <p:attrNameLst>
                                          <p:attrName>ppt_x</p:attrName>
                                          <p:attrName>ppt_y</p:attrName>
                                        </p:attrNameLst>
                                      </p:cBhvr>
                                      <p:rCtr x="556" y="-5139"/>
                                    </p:animMotion>
                                  </p:childTnLst>
                                </p:cTn>
                              </p:par>
                              <p:par>
                                <p:cTn id="23" presetID="9" presetClass="exit" presetSubtype="0" fill="hold" grpId="1" nodeType="withEffect">
                                  <p:stCondLst>
                                    <p:cond delay="0"/>
                                  </p:stCondLst>
                                  <p:iterate type="lt">
                                    <p:tmPct val="0"/>
                                  </p:iterate>
                                  <p:childTnLst>
                                    <p:animEffect transition="out" filter="dissolve">
                                      <p:cBhvr>
                                        <p:cTn id="24" dur="3000"/>
                                        <p:tgtEl>
                                          <p:spTgt spid="8"/>
                                        </p:tgtEl>
                                      </p:cBhvr>
                                    </p:animEffect>
                                    <p:set>
                                      <p:cBhvr>
                                        <p:cTn id="25" dur="1" fill="hold">
                                          <p:stCondLst>
                                            <p:cond delay="2999"/>
                                          </p:stCondLst>
                                        </p:cTn>
                                        <p:tgtEl>
                                          <p:spTgt spid="8"/>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3000"/>
                                        <p:tgtEl>
                                          <p:spTgt spid="9"/>
                                        </p:tgtEl>
                                      </p:cBhvr>
                                    </p:animEffect>
                                    <p:set>
                                      <p:cBhvr>
                                        <p:cTn id="28" dur="1" fill="hold">
                                          <p:stCondLst>
                                            <p:cond delay="2999"/>
                                          </p:stCondLst>
                                        </p:cTn>
                                        <p:tgtEl>
                                          <p:spTgt spid="9"/>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2000"/>
                                        <p:tgtEl>
                                          <p:spTgt spid="10"/>
                                        </p:tgtEl>
                                      </p:cBhvr>
                                    </p:animEffect>
                                    <p:set>
                                      <p:cBhvr>
                                        <p:cTn id="31"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a14:imgEffect>
                  </a14:imgLayer>
                </a14:imgProps>
              </a:ext>
            </a:extLst>
          </a:blip>
          <a:srcRect/>
          <a:stretch>
            <a:fillRect l="-25000" r="-25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181E66-5BD9-47E7-B9A9-5642F3958D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8086" y="5459586"/>
            <a:ext cx="990751" cy="1254115"/>
          </a:xfrm>
          <a:prstGeom prst="rect">
            <a:avLst/>
          </a:prstGeom>
          <a:effectLst>
            <a:glow rad="101600">
              <a:srgbClr val="8A6083">
                <a:alpha val="86667"/>
              </a:srgbClr>
            </a:glow>
          </a:effectLst>
        </p:spPr>
      </p:pic>
      <p:sp>
        <p:nvSpPr>
          <p:cNvPr id="5" name="TextBox 4">
            <a:extLst>
              <a:ext uri="{FF2B5EF4-FFF2-40B4-BE49-F238E27FC236}">
                <a16:creationId xmlns:a16="http://schemas.microsoft.com/office/drawing/2014/main" id="{BA6BF15F-CD23-4EA8-B98B-7FF908873839}"/>
              </a:ext>
            </a:extLst>
          </p:cNvPr>
          <p:cNvSpPr txBox="1"/>
          <p:nvPr/>
        </p:nvSpPr>
        <p:spPr>
          <a:xfrm>
            <a:off x="294198" y="6143750"/>
            <a:ext cx="7526293" cy="523220"/>
          </a:xfrm>
          <a:prstGeom prst="rect">
            <a:avLst/>
          </a:prstGeom>
          <a:solidFill>
            <a:srgbClr val="FFFFFF">
              <a:alpha val="50196"/>
            </a:srgbClr>
          </a:solidFill>
          <a:effectLst>
            <a:softEdge rad="63500"/>
          </a:effectLst>
        </p:spPr>
        <p:txBody>
          <a:bodyPr wrap="square" rtlCol="0">
            <a:spAutoFit/>
            <a:scene3d>
              <a:camera prst="orthographicFront"/>
              <a:lightRig rig="threePt" dir="t"/>
            </a:scene3d>
            <a:sp3d extrusionH="57150">
              <a:bevelT w="38100" h="38100"/>
            </a:sp3d>
          </a:bodyPr>
          <a:lstStyle/>
          <a:p>
            <a:pPr algn="r"/>
            <a:r>
              <a:rPr lang="en-US" sz="2800" dirty="0">
                <a:ln>
                  <a:solidFill>
                    <a:schemeClr val="tx1"/>
                  </a:solidFill>
                </a:ln>
                <a:solidFill>
                  <a:srgbClr val="8A6083"/>
                </a:solidFill>
                <a:latin typeface="SunSplash" panose="00000400000000000000" pitchFamily="2" charset="0"/>
              </a:rPr>
              <a:t>“Something’s Just not Right”</a:t>
            </a:r>
          </a:p>
        </p:txBody>
      </p:sp>
    </p:spTree>
    <p:extLst>
      <p:ext uri="{BB962C8B-B14F-4D97-AF65-F5344CB8AC3E}">
        <p14:creationId xmlns:p14="http://schemas.microsoft.com/office/powerpoint/2010/main" val="82865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40000"/>
                    </a14:imgEffect>
                  </a14:imgLayer>
                </a14:imgProps>
              </a:ext>
            </a:extLst>
          </a:blip>
          <a:srcRect/>
          <a:stretch>
            <a:fillRect l="-25000" r="-25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E6025E-0295-4D0F-893F-EAA4BC57635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4691825">
            <a:off x="4500932" y="4522119"/>
            <a:ext cx="1274844" cy="1274844"/>
          </a:xfrm>
          <a:prstGeom prst="rect">
            <a:avLst/>
          </a:prstGeom>
        </p:spPr>
      </p:pic>
      <p:pic>
        <p:nvPicPr>
          <p:cNvPr id="3" name="Picture 2">
            <a:extLst>
              <a:ext uri="{FF2B5EF4-FFF2-40B4-BE49-F238E27FC236}">
                <a16:creationId xmlns:a16="http://schemas.microsoft.com/office/drawing/2014/main" id="{91053A7B-AA68-43A3-A246-A754C256C9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18086" y="5459586"/>
            <a:ext cx="990751" cy="1254115"/>
          </a:xfrm>
          <a:prstGeom prst="rect">
            <a:avLst/>
          </a:prstGeom>
          <a:effectLst>
            <a:glow rad="101600">
              <a:srgbClr val="8A6083">
                <a:alpha val="86667"/>
              </a:srgbClr>
            </a:glow>
          </a:effectLst>
        </p:spPr>
      </p:pic>
      <p:sp>
        <p:nvSpPr>
          <p:cNvPr id="13" name="TextBox 12">
            <a:extLst>
              <a:ext uri="{FF2B5EF4-FFF2-40B4-BE49-F238E27FC236}">
                <a16:creationId xmlns:a16="http://schemas.microsoft.com/office/drawing/2014/main" id="{87152A95-EEC2-4A09-8E79-B7FCE97D34A5}"/>
              </a:ext>
            </a:extLst>
          </p:cNvPr>
          <p:cNvSpPr txBox="1"/>
          <p:nvPr/>
        </p:nvSpPr>
        <p:spPr>
          <a:xfrm>
            <a:off x="294198" y="6143750"/>
            <a:ext cx="7526293" cy="523220"/>
          </a:xfrm>
          <a:prstGeom prst="rect">
            <a:avLst/>
          </a:prstGeom>
          <a:solidFill>
            <a:srgbClr val="FFFFFF">
              <a:alpha val="50196"/>
            </a:srgbClr>
          </a:solidFill>
          <a:effectLst>
            <a:softEdge rad="63500"/>
          </a:effectLst>
        </p:spPr>
        <p:txBody>
          <a:bodyPr wrap="square" rtlCol="0">
            <a:spAutoFit/>
            <a:scene3d>
              <a:camera prst="orthographicFront"/>
              <a:lightRig rig="threePt" dir="t"/>
            </a:scene3d>
            <a:sp3d extrusionH="57150">
              <a:bevelT w="38100" h="38100"/>
            </a:sp3d>
          </a:bodyPr>
          <a:lstStyle/>
          <a:p>
            <a:pPr algn="r"/>
            <a:r>
              <a:rPr lang="en-US" sz="2800" dirty="0">
                <a:ln>
                  <a:solidFill>
                    <a:schemeClr val="tx1"/>
                  </a:solidFill>
                </a:ln>
                <a:solidFill>
                  <a:srgbClr val="8A6083"/>
                </a:solidFill>
                <a:latin typeface="SunSplash" panose="00000400000000000000" pitchFamily="2" charset="0"/>
              </a:rPr>
              <a:t>“Something’s Just not Right”</a:t>
            </a:r>
          </a:p>
        </p:txBody>
      </p:sp>
      <p:sp>
        <p:nvSpPr>
          <p:cNvPr id="4" name="TextBox 3">
            <a:extLst>
              <a:ext uri="{FF2B5EF4-FFF2-40B4-BE49-F238E27FC236}">
                <a16:creationId xmlns:a16="http://schemas.microsoft.com/office/drawing/2014/main" id="{57560ADF-457E-4A60-9ACA-F6CA49CC71E5}"/>
              </a:ext>
            </a:extLst>
          </p:cNvPr>
          <p:cNvSpPr txBox="1"/>
          <p:nvPr/>
        </p:nvSpPr>
        <p:spPr>
          <a:xfrm>
            <a:off x="465992" y="668215"/>
            <a:ext cx="8220808" cy="4832092"/>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SunSplash" panose="00000400000000000000" pitchFamily="2" charset="0"/>
              </a:rPr>
              <a:t>Heb. 2:14-15 (Phillips) ~ </a:t>
            </a:r>
            <a:r>
              <a:rPr lang="en-US" sz="2800" baseline="30000" dirty="0">
                <a:solidFill>
                  <a:schemeClr val="bg1"/>
                </a:solidFill>
                <a:effectLst>
                  <a:outerShdw blurRad="38100" dist="38100" dir="2700000" algn="tl">
                    <a:srgbClr val="000000">
                      <a:alpha val="43137"/>
                    </a:srgbClr>
                  </a:outerShdw>
                </a:effectLst>
                <a:latin typeface="SunSplash" panose="00000400000000000000" pitchFamily="2" charset="0"/>
              </a:rPr>
              <a:t>14</a:t>
            </a:r>
            <a:r>
              <a:rPr lang="en-US" sz="2800" dirty="0">
                <a:solidFill>
                  <a:schemeClr val="bg1"/>
                </a:solidFill>
                <a:effectLst>
                  <a:outerShdw blurRad="38100" dist="38100" dir="2700000" algn="tl">
                    <a:srgbClr val="000000">
                      <a:alpha val="43137"/>
                    </a:srgbClr>
                  </a:outerShdw>
                </a:effectLst>
                <a:latin typeface="SunSplash" panose="00000400000000000000" pitchFamily="2" charset="0"/>
              </a:rPr>
              <a:t> </a:t>
            </a:r>
            <a:r>
              <a:rPr lang="en-US" sz="2800" dirty="0">
                <a:solidFill>
                  <a:schemeClr val="accent4">
                    <a:lumMod val="40000"/>
                    <a:lumOff val="60000"/>
                  </a:schemeClr>
                </a:solidFill>
                <a:effectLst>
                  <a:outerShdw blurRad="38100" dist="38100" dir="2700000" algn="tl">
                    <a:srgbClr val="000000">
                      <a:alpha val="43137"/>
                    </a:srgbClr>
                  </a:outerShdw>
                </a:effectLst>
                <a:latin typeface="SunSplash" panose="00000400000000000000" pitchFamily="2" charset="0"/>
              </a:rPr>
              <a:t>Since, then, “the children” have a common physical nature as human beings, he also became a human being, so that by going through death as a man he might destroy him who had the power of death, that is, the devil; </a:t>
            </a:r>
            <a:r>
              <a:rPr lang="en-US" sz="2800" baseline="30000" dirty="0">
                <a:solidFill>
                  <a:schemeClr val="bg1"/>
                </a:solidFill>
                <a:effectLst>
                  <a:outerShdw blurRad="38100" dist="38100" dir="2700000" algn="tl">
                    <a:srgbClr val="000000">
                      <a:alpha val="43137"/>
                    </a:srgbClr>
                  </a:outerShdw>
                </a:effectLst>
                <a:latin typeface="SunSplash" panose="00000400000000000000" pitchFamily="2" charset="0"/>
              </a:rPr>
              <a:t>15</a:t>
            </a:r>
            <a:r>
              <a:rPr lang="en-US" sz="2800" dirty="0">
                <a:solidFill>
                  <a:schemeClr val="bg1"/>
                </a:solidFill>
                <a:effectLst>
                  <a:outerShdw blurRad="38100" dist="38100" dir="2700000" algn="tl">
                    <a:srgbClr val="000000">
                      <a:alpha val="43137"/>
                    </a:srgbClr>
                  </a:outerShdw>
                </a:effectLst>
                <a:latin typeface="SunSplash" panose="00000400000000000000" pitchFamily="2" charset="0"/>
              </a:rPr>
              <a:t> </a:t>
            </a:r>
            <a:r>
              <a:rPr lang="en-US" sz="2800" dirty="0">
                <a:solidFill>
                  <a:schemeClr val="accent4">
                    <a:lumMod val="40000"/>
                    <a:lumOff val="60000"/>
                  </a:schemeClr>
                </a:solidFill>
                <a:effectLst>
                  <a:outerShdw blurRad="38100" dist="38100" dir="2700000" algn="tl">
                    <a:srgbClr val="000000">
                      <a:alpha val="43137"/>
                    </a:srgbClr>
                  </a:outerShdw>
                </a:effectLst>
                <a:latin typeface="SunSplash" panose="00000400000000000000" pitchFamily="2" charset="0"/>
              </a:rPr>
              <a:t>and might also set free those who lived their whole lives a prey to the fear of death.</a:t>
            </a:r>
            <a:endParaRPr lang="en-US" sz="4000" dirty="0">
              <a:solidFill>
                <a:schemeClr val="accent4">
                  <a:lumMod val="40000"/>
                  <a:lumOff val="60000"/>
                </a:schemeClr>
              </a:solidFill>
              <a:effectLst>
                <a:outerShdw blurRad="38100" dist="38100" dir="2700000" algn="tl">
                  <a:srgbClr val="000000">
                    <a:alpha val="43137"/>
                  </a:srgbClr>
                </a:outerShdw>
              </a:effectLst>
              <a:latin typeface="SunSplash" panose="00000400000000000000" pitchFamily="2" charset="0"/>
            </a:endParaRPr>
          </a:p>
        </p:txBody>
      </p:sp>
    </p:spTree>
    <p:extLst>
      <p:ext uri="{BB962C8B-B14F-4D97-AF65-F5344CB8AC3E}">
        <p14:creationId xmlns:p14="http://schemas.microsoft.com/office/powerpoint/2010/main" val="249899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a14:imgEffect>
                  </a14:imgLayer>
                </a14:imgProps>
              </a:ext>
            </a:extLst>
          </a:blip>
          <a:srcRect/>
          <a:stretch>
            <a:fillRect l="-25000" r="-25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181E66-5BD9-47E7-B9A9-5642F3958D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8086" y="5459586"/>
            <a:ext cx="990751" cy="1254115"/>
          </a:xfrm>
          <a:prstGeom prst="rect">
            <a:avLst/>
          </a:prstGeom>
          <a:effectLst>
            <a:glow rad="101600">
              <a:srgbClr val="8A6083">
                <a:alpha val="86667"/>
              </a:srgbClr>
            </a:glow>
          </a:effectLst>
        </p:spPr>
      </p:pic>
      <p:sp>
        <p:nvSpPr>
          <p:cNvPr id="5" name="TextBox 4">
            <a:extLst>
              <a:ext uri="{FF2B5EF4-FFF2-40B4-BE49-F238E27FC236}">
                <a16:creationId xmlns:a16="http://schemas.microsoft.com/office/drawing/2014/main" id="{BA6BF15F-CD23-4EA8-B98B-7FF908873839}"/>
              </a:ext>
            </a:extLst>
          </p:cNvPr>
          <p:cNvSpPr txBox="1"/>
          <p:nvPr/>
        </p:nvSpPr>
        <p:spPr>
          <a:xfrm>
            <a:off x="294198" y="6143750"/>
            <a:ext cx="7526293" cy="523220"/>
          </a:xfrm>
          <a:prstGeom prst="rect">
            <a:avLst/>
          </a:prstGeom>
          <a:solidFill>
            <a:srgbClr val="FFFFFF">
              <a:alpha val="50196"/>
            </a:srgbClr>
          </a:solidFill>
          <a:effectLst>
            <a:softEdge rad="63500"/>
          </a:effectLst>
        </p:spPr>
        <p:txBody>
          <a:bodyPr wrap="square" rtlCol="0">
            <a:spAutoFit/>
            <a:scene3d>
              <a:camera prst="orthographicFront"/>
              <a:lightRig rig="threePt" dir="t"/>
            </a:scene3d>
            <a:sp3d extrusionH="57150">
              <a:bevelT w="38100" h="38100"/>
            </a:sp3d>
          </a:bodyPr>
          <a:lstStyle/>
          <a:p>
            <a:pPr algn="r"/>
            <a:r>
              <a:rPr lang="en-US" sz="2800" dirty="0">
                <a:ln>
                  <a:solidFill>
                    <a:schemeClr val="tx1"/>
                  </a:solidFill>
                </a:ln>
                <a:solidFill>
                  <a:srgbClr val="8A6083"/>
                </a:solidFill>
                <a:latin typeface="SunSplash" panose="00000400000000000000" pitchFamily="2" charset="0"/>
              </a:rPr>
              <a:t>“Something’s Just not Right”</a:t>
            </a:r>
          </a:p>
        </p:txBody>
      </p:sp>
    </p:spTree>
    <p:extLst>
      <p:ext uri="{BB962C8B-B14F-4D97-AF65-F5344CB8AC3E}">
        <p14:creationId xmlns:p14="http://schemas.microsoft.com/office/powerpoint/2010/main" val="78324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40000"/>
                    </a14:imgEffect>
                  </a14:imgLayer>
                </a14:imgProps>
              </a:ext>
            </a:extLst>
          </a:blip>
          <a:srcRect/>
          <a:stretch>
            <a:fillRect l="-25000" r="-25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053A7B-AA68-43A3-A246-A754C256C9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8086" y="5459586"/>
            <a:ext cx="990751" cy="1254115"/>
          </a:xfrm>
          <a:prstGeom prst="rect">
            <a:avLst/>
          </a:prstGeom>
          <a:effectLst>
            <a:glow rad="101600">
              <a:srgbClr val="8A6083">
                <a:alpha val="86667"/>
              </a:srgbClr>
            </a:glow>
          </a:effectLst>
        </p:spPr>
      </p:pic>
      <p:sp>
        <p:nvSpPr>
          <p:cNvPr id="13" name="TextBox 12">
            <a:extLst>
              <a:ext uri="{FF2B5EF4-FFF2-40B4-BE49-F238E27FC236}">
                <a16:creationId xmlns:a16="http://schemas.microsoft.com/office/drawing/2014/main" id="{87152A95-EEC2-4A09-8E79-B7FCE97D34A5}"/>
              </a:ext>
            </a:extLst>
          </p:cNvPr>
          <p:cNvSpPr txBox="1"/>
          <p:nvPr/>
        </p:nvSpPr>
        <p:spPr>
          <a:xfrm>
            <a:off x="294198" y="6143750"/>
            <a:ext cx="7526293" cy="523220"/>
          </a:xfrm>
          <a:prstGeom prst="rect">
            <a:avLst/>
          </a:prstGeom>
          <a:solidFill>
            <a:srgbClr val="FFFFFF">
              <a:alpha val="50196"/>
            </a:srgbClr>
          </a:solidFill>
          <a:effectLst>
            <a:softEdge rad="63500"/>
          </a:effectLst>
        </p:spPr>
        <p:txBody>
          <a:bodyPr wrap="square" rtlCol="0">
            <a:spAutoFit/>
            <a:scene3d>
              <a:camera prst="orthographicFront"/>
              <a:lightRig rig="threePt" dir="t"/>
            </a:scene3d>
            <a:sp3d extrusionH="57150">
              <a:bevelT w="38100" h="38100"/>
            </a:sp3d>
          </a:bodyPr>
          <a:lstStyle/>
          <a:p>
            <a:pPr algn="r"/>
            <a:r>
              <a:rPr lang="en-US" sz="2800" dirty="0">
                <a:ln>
                  <a:solidFill>
                    <a:schemeClr val="tx1"/>
                  </a:solidFill>
                </a:ln>
                <a:solidFill>
                  <a:srgbClr val="8A6083"/>
                </a:solidFill>
                <a:latin typeface="SunSplash" panose="00000400000000000000" pitchFamily="2" charset="0"/>
              </a:rPr>
              <a:t>“Something’s Just not Right”</a:t>
            </a:r>
          </a:p>
        </p:txBody>
      </p:sp>
      <p:sp>
        <p:nvSpPr>
          <p:cNvPr id="4" name="TextBox 3">
            <a:extLst>
              <a:ext uri="{FF2B5EF4-FFF2-40B4-BE49-F238E27FC236}">
                <a16:creationId xmlns:a16="http://schemas.microsoft.com/office/drawing/2014/main" id="{57560ADF-457E-4A60-9ACA-F6CA49CC71E5}"/>
              </a:ext>
            </a:extLst>
          </p:cNvPr>
          <p:cNvSpPr txBox="1"/>
          <p:nvPr/>
        </p:nvSpPr>
        <p:spPr>
          <a:xfrm>
            <a:off x="465992" y="668215"/>
            <a:ext cx="8220808" cy="3539430"/>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latin typeface="SunSplash" panose="00000400000000000000" pitchFamily="2" charset="0"/>
              </a:rPr>
              <a:t>1 John 3:8 ~ </a:t>
            </a:r>
            <a:r>
              <a:rPr lang="en-US" sz="3200" dirty="0">
                <a:solidFill>
                  <a:schemeClr val="accent4">
                    <a:lumMod val="40000"/>
                    <a:lumOff val="60000"/>
                  </a:schemeClr>
                </a:solidFill>
                <a:effectLst>
                  <a:outerShdw blurRad="38100" dist="38100" dir="2700000" algn="tl">
                    <a:srgbClr val="000000">
                      <a:alpha val="43137"/>
                    </a:srgbClr>
                  </a:outerShdw>
                </a:effectLst>
                <a:latin typeface="SunSplash" panose="00000400000000000000" pitchFamily="2" charset="0"/>
              </a:rPr>
              <a:t>He who sins is of the devil, for the devil has sinned from the beginning. For this purpose the Son of God was manifested, that He might destroy the works of the devil. </a:t>
            </a:r>
            <a:endParaRPr lang="en-US" sz="6000" dirty="0">
              <a:solidFill>
                <a:schemeClr val="accent4">
                  <a:lumMod val="40000"/>
                  <a:lumOff val="60000"/>
                </a:schemeClr>
              </a:solidFill>
              <a:effectLst>
                <a:outerShdw blurRad="38100" dist="38100" dir="2700000" algn="tl">
                  <a:srgbClr val="000000">
                    <a:alpha val="43137"/>
                  </a:srgbClr>
                </a:outerShdw>
              </a:effectLst>
              <a:latin typeface="SunSplash" panose="00000400000000000000" pitchFamily="2" charset="0"/>
            </a:endParaRPr>
          </a:p>
        </p:txBody>
      </p:sp>
      <p:pic>
        <p:nvPicPr>
          <p:cNvPr id="6" name="Picture 5">
            <a:extLst>
              <a:ext uri="{FF2B5EF4-FFF2-40B4-BE49-F238E27FC236}">
                <a16:creationId xmlns:a16="http://schemas.microsoft.com/office/drawing/2014/main" id="{D2ECE571-2F46-4D42-953E-B66C73465D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342566">
            <a:off x="2287340" y="3234605"/>
            <a:ext cx="4163650" cy="2081825"/>
          </a:xfrm>
          <a:prstGeom prst="rect">
            <a:avLst/>
          </a:prstGeom>
        </p:spPr>
      </p:pic>
    </p:spTree>
    <p:extLst>
      <p:ext uri="{BB962C8B-B14F-4D97-AF65-F5344CB8AC3E}">
        <p14:creationId xmlns:p14="http://schemas.microsoft.com/office/powerpoint/2010/main" val="57967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40000"/>
                    </a14:imgEffect>
                  </a14:imgLayer>
                </a14:imgProps>
              </a:ext>
            </a:extLst>
          </a:blip>
          <a:srcRect/>
          <a:stretch>
            <a:fillRect l="-25000" r="-25000"/>
          </a:stretch>
        </a:blip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D1F895D1-1DF1-4C69-8DD5-6789D14987E0}"/>
              </a:ext>
            </a:extLst>
          </p:cNvPr>
          <p:cNvPicPr>
            <a:picLocks noChangeAspect="1"/>
          </p:cNvPicPr>
          <p:nvPr/>
        </p:nvPicPr>
        <p:blipFill rotWithShape="1">
          <a:blip r:embed="rId4">
            <a:extLst>
              <a:ext uri="{28A0092B-C50C-407E-A947-70E740481C1C}">
                <a14:useLocalDpi xmlns:a14="http://schemas.microsoft.com/office/drawing/2010/main" val="0"/>
              </a:ext>
            </a:extLst>
          </a:blip>
          <a:srcRect r="32297"/>
          <a:stretch/>
        </p:blipFill>
        <p:spPr>
          <a:xfrm rot="17592932">
            <a:off x="2054649" y="3641619"/>
            <a:ext cx="2818909" cy="2081825"/>
          </a:xfrm>
          <a:prstGeom prst="rect">
            <a:avLst/>
          </a:prstGeom>
        </p:spPr>
      </p:pic>
      <p:grpSp>
        <p:nvGrpSpPr>
          <p:cNvPr id="25" name="Group 24">
            <a:extLst>
              <a:ext uri="{FF2B5EF4-FFF2-40B4-BE49-F238E27FC236}">
                <a16:creationId xmlns:a16="http://schemas.microsoft.com/office/drawing/2014/main" id="{0783F47E-247B-4201-A617-A79D96D4ECB7}"/>
              </a:ext>
            </a:extLst>
          </p:cNvPr>
          <p:cNvGrpSpPr/>
          <p:nvPr/>
        </p:nvGrpSpPr>
        <p:grpSpPr>
          <a:xfrm>
            <a:off x="868051" y="1422134"/>
            <a:ext cx="3749256" cy="3946591"/>
            <a:chOff x="868051" y="1197167"/>
            <a:chExt cx="3749256" cy="3946591"/>
          </a:xfrm>
        </p:grpSpPr>
        <p:grpSp>
          <p:nvGrpSpPr>
            <p:cNvPr id="7" name="Group 6">
              <a:extLst>
                <a:ext uri="{FF2B5EF4-FFF2-40B4-BE49-F238E27FC236}">
                  <a16:creationId xmlns:a16="http://schemas.microsoft.com/office/drawing/2014/main" id="{B83D9792-6480-4FF0-81E8-8D8A10D24553}"/>
                </a:ext>
              </a:extLst>
            </p:cNvPr>
            <p:cNvGrpSpPr/>
            <p:nvPr/>
          </p:nvGrpSpPr>
          <p:grpSpPr>
            <a:xfrm>
              <a:off x="868051" y="1197167"/>
              <a:ext cx="3184713" cy="3946591"/>
              <a:chOff x="1651818" y="1560017"/>
              <a:chExt cx="3184713" cy="3946591"/>
            </a:xfrm>
          </p:grpSpPr>
          <p:grpSp>
            <p:nvGrpSpPr>
              <p:cNvPr id="14" name="Group 13">
                <a:extLst>
                  <a:ext uri="{FF2B5EF4-FFF2-40B4-BE49-F238E27FC236}">
                    <a16:creationId xmlns:a16="http://schemas.microsoft.com/office/drawing/2014/main" id="{1229F023-5DBD-48DA-9B8E-DBF72E1AAD0A}"/>
                  </a:ext>
                </a:extLst>
              </p:cNvPr>
              <p:cNvGrpSpPr/>
              <p:nvPr/>
            </p:nvGrpSpPr>
            <p:grpSpPr>
              <a:xfrm>
                <a:off x="1651818" y="1560017"/>
                <a:ext cx="3184713" cy="3946591"/>
                <a:chOff x="1936408" y="1411941"/>
                <a:chExt cx="2175201" cy="2695575"/>
              </a:xfrm>
            </p:grpSpPr>
            <p:sp>
              <p:nvSpPr>
                <p:cNvPr id="15" name="Oval 14">
                  <a:extLst>
                    <a:ext uri="{FF2B5EF4-FFF2-40B4-BE49-F238E27FC236}">
                      <a16:creationId xmlns:a16="http://schemas.microsoft.com/office/drawing/2014/main" id="{617B5250-4DC6-4CA2-92F1-9D26C0BDB1E7}"/>
                    </a:ext>
                  </a:extLst>
                </p:cNvPr>
                <p:cNvSpPr/>
                <p:nvPr/>
              </p:nvSpPr>
              <p:spPr>
                <a:xfrm rot="704280">
                  <a:off x="2514599" y="1411941"/>
                  <a:ext cx="1102659" cy="1203512"/>
                </a:xfrm>
                <a:prstGeom prst="ellipse">
                  <a:avLst/>
                </a:prstGeom>
                <a:solidFill>
                  <a:srgbClr val="FFCC66"/>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562133E-A405-4C14-8ACF-0A10E53A9DAE}"/>
                    </a:ext>
                  </a:extLst>
                </p:cNvPr>
                <p:cNvSpPr/>
                <p:nvPr/>
              </p:nvSpPr>
              <p:spPr>
                <a:xfrm rot="1675235">
                  <a:off x="2067266" y="1944988"/>
                  <a:ext cx="1168486" cy="1856813"/>
                </a:xfrm>
                <a:prstGeom prst="ellipse">
                  <a:avLst/>
                </a:prstGeom>
                <a:solidFill>
                  <a:srgbClr val="FFCC66"/>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0165CCD-240B-49EC-B0CB-17A413CEF15B}"/>
                    </a:ext>
                  </a:extLst>
                </p:cNvPr>
                <p:cNvSpPr/>
                <p:nvPr/>
              </p:nvSpPr>
              <p:spPr>
                <a:xfrm rot="5628221">
                  <a:off x="2682921" y="2678828"/>
                  <a:ext cx="866649" cy="1990727"/>
                </a:xfrm>
                <a:prstGeom prst="ellipse">
                  <a:avLst/>
                </a:prstGeom>
                <a:solidFill>
                  <a:srgbClr val="FFCC66"/>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C6B1FD8-D0C8-4D68-960B-925FB97127C0}"/>
                    </a:ext>
                  </a:extLst>
                </p:cNvPr>
                <p:cNvSpPr/>
                <p:nvPr/>
              </p:nvSpPr>
              <p:spPr>
                <a:xfrm rot="19854568">
                  <a:off x="1936408" y="3333320"/>
                  <a:ext cx="291178" cy="290588"/>
                </a:xfrm>
                <a:prstGeom prst="ellipse">
                  <a:avLst/>
                </a:prstGeom>
                <a:solidFill>
                  <a:srgbClr val="FFCC66"/>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lt;strong&gt;Heart&lt;/strong&gt; | Free Stock Photo | Illustration of a red &lt;strong&gt;heart&lt;/strong&gt; | # 16131">
                <a:extLst>
                  <a:ext uri="{FF2B5EF4-FFF2-40B4-BE49-F238E27FC236}">
                    <a16:creationId xmlns:a16="http://schemas.microsoft.com/office/drawing/2014/main" id="{55FC7BF4-DB05-464D-BF82-7136AE90F0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36065">
                <a:off x="2282505" y="2496590"/>
                <a:ext cx="1356818" cy="1356818"/>
              </a:xfrm>
              <a:prstGeom prst="rect">
                <a:avLst/>
              </a:prstGeom>
              <a:scene3d>
                <a:camera prst="perspectiveContrastingLeftFacing"/>
                <a:lightRig rig="threePt" dir="t"/>
              </a:scene3d>
            </p:spPr>
          </p:pic>
          <p:sp>
            <p:nvSpPr>
              <p:cNvPr id="10" name="TextBox 9">
                <a:extLst>
                  <a:ext uri="{FF2B5EF4-FFF2-40B4-BE49-F238E27FC236}">
                    <a16:creationId xmlns:a16="http://schemas.microsoft.com/office/drawing/2014/main" id="{A9E90536-CA50-4116-BF0B-C7C6600DDE6A}"/>
                  </a:ext>
                </a:extLst>
              </p:cNvPr>
              <p:cNvSpPr txBox="1"/>
              <p:nvPr/>
            </p:nvSpPr>
            <p:spPr>
              <a:xfrm rot="1543478">
                <a:off x="2613220" y="2100543"/>
                <a:ext cx="1318039" cy="584775"/>
              </a:xfrm>
              <a:prstGeom prst="rect">
                <a:avLst/>
              </a:prstGeom>
              <a:noFill/>
            </p:spPr>
            <p:txBody>
              <a:bodyPr wrap="square" rtlCol="0">
                <a:prstTxWarp prst="textCanUp">
                  <a:avLst/>
                </a:prstTxWarp>
                <a:spAutoFit/>
              </a:bodyPr>
              <a:lstStyle/>
              <a:p>
                <a:r>
                  <a:rPr lang="en-US" sz="2400" b="1" dirty="0">
                    <a:ln>
                      <a:solidFill>
                        <a:schemeClr val="bg1"/>
                      </a:solidFill>
                    </a:ln>
                    <a:solidFill>
                      <a:schemeClr val="accent1">
                        <a:lumMod val="75000"/>
                      </a:schemeClr>
                    </a:solidFill>
                    <a:effectLst>
                      <a:outerShdw blurRad="38100" dist="38100" dir="2700000" algn="tl">
                        <a:srgbClr val="000000">
                          <a:alpha val="43137"/>
                        </a:srgbClr>
                      </a:outerShdw>
                    </a:effectLst>
                    <a:latin typeface="BlackChancery" pitchFamily="2" charset="0"/>
                  </a:rPr>
                  <a:t>Born to</a:t>
                </a:r>
              </a:p>
            </p:txBody>
          </p:sp>
          <p:sp>
            <p:nvSpPr>
              <p:cNvPr id="11" name="TextBox 10">
                <a:extLst>
                  <a:ext uri="{FF2B5EF4-FFF2-40B4-BE49-F238E27FC236}">
                    <a16:creationId xmlns:a16="http://schemas.microsoft.com/office/drawing/2014/main" id="{4BB5DC28-26BE-4776-B0DE-ECE2115DF776}"/>
                  </a:ext>
                </a:extLst>
              </p:cNvPr>
              <p:cNvSpPr txBox="1"/>
              <p:nvPr/>
            </p:nvSpPr>
            <p:spPr>
              <a:xfrm rot="1543478">
                <a:off x="2069492" y="3392833"/>
                <a:ext cx="1318039" cy="439437"/>
              </a:xfrm>
              <a:prstGeom prst="rect">
                <a:avLst/>
              </a:prstGeom>
              <a:noFill/>
              <a:ln>
                <a:noFill/>
              </a:ln>
            </p:spPr>
            <p:txBody>
              <a:bodyPr wrap="square" rtlCol="0">
                <a:prstTxWarp prst="textChevronInverted">
                  <a:avLst/>
                </a:prstTxWarp>
                <a:spAutoFit/>
              </a:bodyPr>
              <a:lstStyle/>
              <a:p>
                <a:r>
                  <a:rPr lang="en-US" sz="2400" b="1" dirty="0">
                    <a:ln>
                      <a:solidFill>
                        <a:schemeClr val="bg1"/>
                      </a:solidFill>
                    </a:ln>
                    <a:solidFill>
                      <a:schemeClr val="accent1">
                        <a:lumMod val="75000"/>
                      </a:schemeClr>
                    </a:solidFill>
                    <a:effectLst>
                      <a:outerShdw blurRad="38100" dist="38100" dir="2700000" algn="tl">
                        <a:srgbClr val="000000">
                          <a:alpha val="43137"/>
                        </a:srgbClr>
                      </a:outerShdw>
                    </a:effectLst>
                    <a:latin typeface="BlackChancery" pitchFamily="2" charset="0"/>
                  </a:rPr>
                  <a:t>Hell</a:t>
                </a:r>
              </a:p>
            </p:txBody>
          </p:sp>
        </p:grpSp>
        <p:sp>
          <p:nvSpPr>
            <p:cNvPr id="2" name="Freeform: Shape 1">
              <a:extLst>
                <a:ext uri="{FF2B5EF4-FFF2-40B4-BE49-F238E27FC236}">
                  <a16:creationId xmlns:a16="http://schemas.microsoft.com/office/drawing/2014/main" id="{FDF0B1D1-29BF-4244-B9B6-E3EF53551115}"/>
                </a:ext>
              </a:extLst>
            </p:cNvPr>
            <p:cNvSpPr/>
            <p:nvPr/>
          </p:nvSpPr>
          <p:spPr>
            <a:xfrm>
              <a:off x="3259623" y="2777439"/>
              <a:ext cx="1357684" cy="2009314"/>
            </a:xfrm>
            <a:custGeom>
              <a:avLst/>
              <a:gdLst>
                <a:gd name="connsiteX0" fmla="*/ 0 w 1357684"/>
                <a:gd name="connsiteY0" fmla="*/ 1226023 h 2052191"/>
                <a:gd name="connsiteX1" fmla="*/ 274793 w 1357684"/>
                <a:gd name="connsiteY1" fmla="*/ 700124 h 2052191"/>
                <a:gd name="connsiteX2" fmla="*/ 355336 w 1357684"/>
                <a:gd name="connsiteY2" fmla="*/ 311623 h 2052191"/>
                <a:gd name="connsiteX3" fmla="*/ 407452 w 1357684"/>
                <a:gd name="connsiteY3" fmla="*/ 27353 h 2052191"/>
                <a:gd name="connsiteX4" fmla="*/ 625392 w 1357684"/>
                <a:gd name="connsiteY4" fmla="*/ 27353 h 2052191"/>
                <a:gd name="connsiteX5" fmla="*/ 748576 w 1357684"/>
                <a:gd name="connsiteY5" fmla="*/ 169488 h 2052191"/>
                <a:gd name="connsiteX6" fmla="*/ 720149 w 1357684"/>
                <a:gd name="connsiteY6" fmla="*/ 482185 h 2052191"/>
                <a:gd name="connsiteX7" fmla="*/ 587490 w 1357684"/>
                <a:gd name="connsiteY7" fmla="*/ 775930 h 2052191"/>
                <a:gd name="connsiteX8" fmla="*/ 578014 w 1357684"/>
                <a:gd name="connsiteY8" fmla="*/ 984394 h 2052191"/>
                <a:gd name="connsiteX9" fmla="*/ 819643 w 1357684"/>
                <a:gd name="connsiteY9" fmla="*/ 837521 h 2052191"/>
                <a:gd name="connsiteX10" fmla="*/ 1047059 w 1357684"/>
                <a:gd name="connsiteY10" fmla="*/ 700124 h 2052191"/>
                <a:gd name="connsiteX11" fmla="*/ 1160766 w 1357684"/>
                <a:gd name="connsiteY11" fmla="*/ 676435 h 2052191"/>
                <a:gd name="connsiteX12" fmla="*/ 1208145 w 1357684"/>
                <a:gd name="connsiteY12" fmla="*/ 742765 h 2052191"/>
                <a:gd name="connsiteX13" fmla="*/ 1212883 w 1357684"/>
                <a:gd name="connsiteY13" fmla="*/ 955967 h 2052191"/>
                <a:gd name="connsiteX14" fmla="*/ 1302901 w 1357684"/>
                <a:gd name="connsiteY14" fmla="*/ 1036510 h 2052191"/>
                <a:gd name="connsiteX15" fmla="*/ 1312377 w 1357684"/>
                <a:gd name="connsiteY15" fmla="*/ 1098102 h 2052191"/>
                <a:gd name="connsiteX16" fmla="*/ 1288688 w 1357684"/>
                <a:gd name="connsiteY16" fmla="*/ 1254450 h 2052191"/>
                <a:gd name="connsiteX17" fmla="*/ 1350279 w 1357684"/>
                <a:gd name="connsiteY17" fmla="*/ 1382371 h 2052191"/>
                <a:gd name="connsiteX18" fmla="*/ 1350279 w 1357684"/>
                <a:gd name="connsiteY18" fmla="*/ 1481865 h 2052191"/>
                <a:gd name="connsiteX19" fmla="*/ 1293426 w 1357684"/>
                <a:gd name="connsiteY19" fmla="*/ 1567146 h 2052191"/>
                <a:gd name="connsiteX20" fmla="*/ 1312377 w 1357684"/>
                <a:gd name="connsiteY20" fmla="*/ 1704543 h 2052191"/>
                <a:gd name="connsiteX21" fmla="*/ 1075486 w 1357684"/>
                <a:gd name="connsiteY21" fmla="*/ 1941434 h 2052191"/>
                <a:gd name="connsiteX22" fmla="*/ 720149 w 1357684"/>
                <a:gd name="connsiteY22" fmla="*/ 2050404 h 2052191"/>
                <a:gd name="connsiteX23" fmla="*/ 478520 w 1357684"/>
                <a:gd name="connsiteY23" fmla="*/ 1860891 h 2052191"/>
                <a:gd name="connsiteX24" fmla="*/ 104232 w 1357684"/>
                <a:gd name="connsiteY24" fmla="*/ 1112315 h 2052191"/>
                <a:gd name="connsiteX0" fmla="*/ 0 w 1357684"/>
                <a:gd name="connsiteY0" fmla="*/ 1226023 h 2052191"/>
                <a:gd name="connsiteX1" fmla="*/ 274793 w 1357684"/>
                <a:gd name="connsiteY1" fmla="*/ 700124 h 2052191"/>
                <a:gd name="connsiteX2" fmla="*/ 355336 w 1357684"/>
                <a:gd name="connsiteY2" fmla="*/ 311623 h 2052191"/>
                <a:gd name="connsiteX3" fmla="*/ 407452 w 1357684"/>
                <a:gd name="connsiteY3" fmla="*/ 27353 h 2052191"/>
                <a:gd name="connsiteX4" fmla="*/ 625392 w 1357684"/>
                <a:gd name="connsiteY4" fmla="*/ 27353 h 2052191"/>
                <a:gd name="connsiteX5" fmla="*/ 748576 w 1357684"/>
                <a:gd name="connsiteY5" fmla="*/ 169488 h 2052191"/>
                <a:gd name="connsiteX6" fmla="*/ 720149 w 1357684"/>
                <a:gd name="connsiteY6" fmla="*/ 482185 h 2052191"/>
                <a:gd name="connsiteX7" fmla="*/ 587490 w 1357684"/>
                <a:gd name="connsiteY7" fmla="*/ 775930 h 2052191"/>
                <a:gd name="connsiteX8" fmla="*/ 578014 w 1357684"/>
                <a:gd name="connsiteY8" fmla="*/ 984394 h 2052191"/>
                <a:gd name="connsiteX9" fmla="*/ 819643 w 1357684"/>
                <a:gd name="connsiteY9" fmla="*/ 837521 h 2052191"/>
                <a:gd name="connsiteX10" fmla="*/ 1047059 w 1357684"/>
                <a:gd name="connsiteY10" fmla="*/ 700124 h 2052191"/>
                <a:gd name="connsiteX11" fmla="*/ 1160766 w 1357684"/>
                <a:gd name="connsiteY11" fmla="*/ 676435 h 2052191"/>
                <a:gd name="connsiteX12" fmla="*/ 1208145 w 1357684"/>
                <a:gd name="connsiteY12" fmla="*/ 742765 h 2052191"/>
                <a:gd name="connsiteX13" fmla="*/ 1212883 w 1357684"/>
                <a:gd name="connsiteY13" fmla="*/ 955967 h 2052191"/>
                <a:gd name="connsiteX14" fmla="*/ 1302901 w 1357684"/>
                <a:gd name="connsiteY14" fmla="*/ 1036510 h 2052191"/>
                <a:gd name="connsiteX15" fmla="*/ 1312377 w 1357684"/>
                <a:gd name="connsiteY15" fmla="*/ 1098102 h 2052191"/>
                <a:gd name="connsiteX16" fmla="*/ 1288688 w 1357684"/>
                <a:gd name="connsiteY16" fmla="*/ 1254450 h 2052191"/>
                <a:gd name="connsiteX17" fmla="*/ 1350279 w 1357684"/>
                <a:gd name="connsiteY17" fmla="*/ 1382371 h 2052191"/>
                <a:gd name="connsiteX18" fmla="*/ 1350279 w 1357684"/>
                <a:gd name="connsiteY18" fmla="*/ 1481865 h 2052191"/>
                <a:gd name="connsiteX19" fmla="*/ 1293426 w 1357684"/>
                <a:gd name="connsiteY19" fmla="*/ 1567146 h 2052191"/>
                <a:gd name="connsiteX20" fmla="*/ 1312377 w 1357684"/>
                <a:gd name="connsiteY20" fmla="*/ 1704543 h 2052191"/>
                <a:gd name="connsiteX21" fmla="*/ 1075486 w 1357684"/>
                <a:gd name="connsiteY21" fmla="*/ 1941434 h 2052191"/>
                <a:gd name="connsiteX22" fmla="*/ 720149 w 1357684"/>
                <a:gd name="connsiteY22" fmla="*/ 2050404 h 2052191"/>
                <a:gd name="connsiteX23" fmla="*/ 478520 w 1357684"/>
                <a:gd name="connsiteY23" fmla="*/ 1860891 h 2052191"/>
                <a:gd name="connsiteX24" fmla="*/ 0 w 1357684"/>
                <a:gd name="connsiteY24" fmla="*/ 1211809 h 2052191"/>
                <a:gd name="connsiteX0" fmla="*/ 0 w 1357684"/>
                <a:gd name="connsiteY0" fmla="*/ 1226023 h 2052191"/>
                <a:gd name="connsiteX1" fmla="*/ 274793 w 1357684"/>
                <a:gd name="connsiteY1" fmla="*/ 700124 h 2052191"/>
                <a:gd name="connsiteX2" fmla="*/ 355336 w 1357684"/>
                <a:gd name="connsiteY2" fmla="*/ 311623 h 2052191"/>
                <a:gd name="connsiteX3" fmla="*/ 407452 w 1357684"/>
                <a:gd name="connsiteY3" fmla="*/ 27353 h 2052191"/>
                <a:gd name="connsiteX4" fmla="*/ 625392 w 1357684"/>
                <a:gd name="connsiteY4" fmla="*/ 27353 h 2052191"/>
                <a:gd name="connsiteX5" fmla="*/ 748576 w 1357684"/>
                <a:gd name="connsiteY5" fmla="*/ 169488 h 2052191"/>
                <a:gd name="connsiteX6" fmla="*/ 720149 w 1357684"/>
                <a:gd name="connsiteY6" fmla="*/ 482185 h 2052191"/>
                <a:gd name="connsiteX7" fmla="*/ 587490 w 1357684"/>
                <a:gd name="connsiteY7" fmla="*/ 775930 h 2052191"/>
                <a:gd name="connsiteX8" fmla="*/ 578014 w 1357684"/>
                <a:gd name="connsiteY8" fmla="*/ 984394 h 2052191"/>
                <a:gd name="connsiteX9" fmla="*/ 819643 w 1357684"/>
                <a:gd name="connsiteY9" fmla="*/ 837521 h 2052191"/>
                <a:gd name="connsiteX10" fmla="*/ 1047059 w 1357684"/>
                <a:gd name="connsiteY10" fmla="*/ 700124 h 2052191"/>
                <a:gd name="connsiteX11" fmla="*/ 1160766 w 1357684"/>
                <a:gd name="connsiteY11" fmla="*/ 676435 h 2052191"/>
                <a:gd name="connsiteX12" fmla="*/ 1208145 w 1357684"/>
                <a:gd name="connsiteY12" fmla="*/ 742765 h 2052191"/>
                <a:gd name="connsiteX13" fmla="*/ 1212883 w 1357684"/>
                <a:gd name="connsiteY13" fmla="*/ 955967 h 2052191"/>
                <a:gd name="connsiteX14" fmla="*/ 1302901 w 1357684"/>
                <a:gd name="connsiteY14" fmla="*/ 1036510 h 2052191"/>
                <a:gd name="connsiteX15" fmla="*/ 1312377 w 1357684"/>
                <a:gd name="connsiteY15" fmla="*/ 1098102 h 2052191"/>
                <a:gd name="connsiteX16" fmla="*/ 1288688 w 1357684"/>
                <a:gd name="connsiteY16" fmla="*/ 1254450 h 2052191"/>
                <a:gd name="connsiteX17" fmla="*/ 1350279 w 1357684"/>
                <a:gd name="connsiteY17" fmla="*/ 1382371 h 2052191"/>
                <a:gd name="connsiteX18" fmla="*/ 1350279 w 1357684"/>
                <a:gd name="connsiteY18" fmla="*/ 1481865 h 2052191"/>
                <a:gd name="connsiteX19" fmla="*/ 1293426 w 1357684"/>
                <a:gd name="connsiteY19" fmla="*/ 1567146 h 2052191"/>
                <a:gd name="connsiteX20" fmla="*/ 1312377 w 1357684"/>
                <a:gd name="connsiteY20" fmla="*/ 1704543 h 2052191"/>
                <a:gd name="connsiteX21" fmla="*/ 1075486 w 1357684"/>
                <a:gd name="connsiteY21" fmla="*/ 1941434 h 2052191"/>
                <a:gd name="connsiteX22" fmla="*/ 720149 w 1357684"/>
                <a:gd name="connsiteY22" fmla="*/ 2050404 h 2052191"/>
                <a:gd name="connsiteX23" fmla="*/ 478520 w 1357684"/>
                <a:gd name="connsiteY23" fmla="*/ 1860891 h 2052191"/>
                <a:gd name="connsiteX24" fmla="*/ 0 w 1357684"/>
                <a:gd name="connsiteY24" fmla="*/ 1211809 h 2052191"/>
                <a:gd name="connsiteX25" fmla="*/ 0 w 1357684"/>
                <a:gd name="connsiteY25" fmla="*/ 1226023 h 2052191"/>
                <a:gd name="connsiteX0" fmla="*/ 0 w 1357684"/>
                <a:gd name="connsiteY0" fmla="*/ 1226023 h 2011022"/>
                <a:gd name="connsiteX1" fmla="*/ 274793 w 1357684"/>
                <a:gd name="connsiteY1" fmla="*/ 700124 h 2011022"/>
                <a:gd name="connsiteX2" fmla="*/ 355336 w 1357684"/>
                <a:gd name="connsiteY2" fmla="*/ 311623 h 2011022"/>
                <a:gd name="connsiteX3" fmla="*/ 407452 w 1357684"/>
                <a:gd name="connsiteY3" fmla="*/ 27353 h 2011022"/>
                <a:gd name="connsiteX4" fmla="*/ 625392 w 1357684"/>
                <a:gd name="connsiteY4" fmla="*/ 27353 h 2011022"/>
                <a:gd name="connsiteX5" fmla="*/ 748576 w 1357684"/>
                <a:gd name="connsiteY5" fmla="*/ 169488 h 2011022"/>
                <a:gd name="connsiteX6" fmla="*/ 720149 w 1357684"/>
                <a:gd name="connsiteY6" fmla="*/ 482185 h 2011022"/>
                <a:gd name="connsiteX7" fmla="*/ 587490 w 1357684"/>
                <a:gd name="connsiteY7" fmla="*/ 775930 h 2011022"/>
                <a:gd name="connsiteX8" fmla="*/ 578014 w 1357684"/>
                <a:gd name="connsiteY8" fmla="*/ 984394 h 2011022"/>
                <a:gd name="connsiteX9" fmla="*/ 819643 w 1357684"/>
                <a:gd name="connsiteY9" fmla="*/ 837521 h 2011022"/>
                <a:gd name="connsiteX10" fmla="*/ 1047059 w 1357684"/>
                <a:gd name="connsiteY10" fmla="*/ 700124 h 2011022"/>
                <a:gd name="connsiteX11" fmla="*/ 1160766 w 1357684"/>
                <a:gd name="connsiteY11" fmla="*/ 676435 h 2011022"/>
                <a:gd name="connsiteX12" fmla="*/ 1208145 w 1357684"/>
                <a:gd name="connsiteY12" fmla="*/ 742765 h 2011022"/>
                <a:gd name="connsiteX13" fmla="*/ 1212883 w 1357684"/>
                <a:gd name="connsiteY13" fmla="*/ 955967 h 2011022"/>
                <a:gd name="connsiteX14" fmla="*/ 1302901 w 1357684"/>
                <a:gd name="connsiteY14" fmla="*/ 1036510 h 2011022"/>
                <a:gd name="connsiteX15" fmla="*/ 1312377 w 1357684"/>
                <a:gd name="connsiteY15" fmla="*/ 1098102 h 2011022"/>
                <a:gd name="connsiteX16" fmla="*/ 1288688 w 1357684"/>
                <a:gd name="connsiteY16" fmla="*/ 1254450 h 2011022"/>
                <a:gd name="connsiteX17" fmla="*/ 1350279 w 1357684"/>
                <a:gd name="connsiteY17" fmla="*/ 1382371 h 2011022"/>
                <a:gd name="connsiteX18" fmla="*/ 1350279 w 1357684"/>
                <a:gd name="connsiteY18" fmla="*/ 1481865 h 2011022"/>
                <a:gd name="connsiteX19" fmla="*/ 1293426 w 1357684"/>
                <a:gd name="connsiteY19" fmla="*/ 1567146 h 2011022"/>
                <a:gd name="connsiteX20" fmla="*/ 1312377 w 1357684"/>
                <a:gd name="connsiteY20" fmla="*/ 1704543 h 2011022"/>
                <a:gd name="connsiteX21" fmla="*/ 1075486 w 1357684"/>
                <a:gd name="connsiteY21" fmla="*/ 1941434 h 2011022"/>
                <a:gd name="connsiteX22" fmla="*/ 682246 w 1357684"/>
                <a:gd name="connsiteY22" fmla="*/ 2007764 h 2011022"/>
                <a:gd name="connsiteX23" fmla="*/ 478520 w 1357684"/>
                <a:gd name="connsiteY23" fmla="*/ 1860891 h 2011022"/>
                <a:gd name="connsiteX24" fmla="*/ 0 w 1357684"/>
                <a:gd name="connsiteY24" fmla="*/ 1211809 h 2011022"/>
                <a:gd name="connsiteX25" fmla="*/ 0 w 1357684"/>
                <a:gd name="connsiteY25" fmla="*/ 1226023 h 2011022"/>
                <a:gd name="connsiteX0" fmla="*/ 0 w 1357684"/>
                <a:gd name="connsiteY0" fmla="*/ 1226023 h 2007910"/>
                <a:gd name="connsiteX1" fmla="*/ 274793 w 1357684"/>
                <a:gd name="connsiteY1" fmla="*/ 700124 h 2007910"/>
                <a:gd name="connsiteX2" fmla="*/ 355336 w 1357684"/>
                <a:gd name="connsiteY2" fmla="*/ 311623 h 2007910"/>
                <a:gd name="connsiteX3" fmla="*/ 407452 w 1357684"/>
                <a:gd name="connsiteY3" fmla="*/ 27353 h 2007910"/>
                <a:gd name="connsiteX4" fmla="*/ 625392 w 1357684"/>
                <a:gd name="connsiteY4" fmla="*/ 27353 h 2007910"/>
                <a:gd name="connsiteX5" fmla="*/ 748576 w 1357684"/>
                <a:gd name="connsiteY5" fmla="*/ 169488 h 2007910"/>
                <a:gd name="connsiteX6" fmla="*/ 720149 w 1357684"/>
                <a:gd name="connsiteY6" fmla="*/ 482185 h 2007910"/>
                <a:gd name="connsiteX7" fmla="*/ 587490 w 1357684"/>
                <a:gd name="connsiteY7" fmla="*/ 775930 h 2007910"/>
                <a:gd name="connsiteX8" fmla="*/ 578014 w 1357684"/>
                <a:gd name="connsiteY8" fmla="*/ 984394 h 2007910"/>
                <a:gd name="connsiteX9" fmla="*/ 819643 w 1357684"/>
                <a:gd name="connsiteY9" fmla="*/ 837521 h 2007910"/>
                <a:gd name="connsiteX10" fmla="*/ 1047059 w 1357684"/>
                <a:gd name="connsiteY10" fmla="*/ 700124 h 2007910"/>
                <a:gd name="connsiteX11" fmla="*/ 1160766 w 1357684"/>
                <a:gd name="connsiteY11" fmla="*/ 676435 h 2007910"/>
                <a:gd name="connsiteX12" fmla="*/ 1208145 w 1357684"/>
                <a:gd name="connsiteY12" fmla="*/ 742765 h 2007910"/>
                <a:gd name="connsiteX13" fmla="*/ 1212883 w 1357684"/>
                <a:gd name="connsiteY13" fmla="*/ 955967 h 2007910"/>
                <a:gd name="connsiteX14" fmla="*/ 1302901 w 1357684"/>
                <a:gd name="connsiteY14" fmla="*/ 1036510 h 2007910"/>
                <a:gd name="connsiteX15" fmla="*/ 1312377 w 1357684"/>
                <a:gd name="connsiteY15" fmla="*/ 1098102 h 2007910"/>
                <a:gd name="connsiteX16" fmla="*/ 1288688 w 1357684"/>
                <a:gd name="connsiteY16" fmla="*/ 1254450 h 2007910"/>
                <a:gd name="connsiteX17" fmla="*/ 1350279 w 1357684"/>
                <a:gd name="connsiteY17" fmla="*/ 1382371 h 2007910"/>
                <a:gd name="connsiteX18" fmla="*/ 1350279 w 1357684"/>
                <a:gd name="connsiteY18" fmla="*/ 1481865 h 2007910"/>
                <a:gd name="connsiteX19" fmla="*/ 1293426 w 1357684"/>
                <a:gd name="connsiteY19" fmla="*/ 1567146 h 2007910"/>
                <a:gd name="connsiteX20" fmla="*/ 1312377 w 1357684"/>
                <a:gd name="connsiteY20" fmla="*/ 1704543 h 2007910"/>
                <a:gd name="connsiteX21" fmla="*/ 1066011 w 1357684"/>
                <a:gd name="connsiteY21" fmla="*/ 1884580 h 2007910"/>
                <a:gd name="connsiteX22" fmla="*/ 682246 w 1357684"/>
                <a:gd name="connsiteY22" fmla="*/ 2007764 h 2007910"/>
                <a:gd name="connsiteX23" fmla="*/ 478520 w 1357684"/>
                <a:gd name="connsiteY23" fmla="*/ 1860891 h 2007910"/>
                <a:gd name="connsiteX24" fmla="*/ 0 w 1357684"/>
                <a:gd name="connsiteY24" fmla="*/ 1211809 h 2007910"/>
                <a:gd name="connsiteX25" fmla="*/ 0 w 1357684"/>
                <a:gd name="connsiteY25" fmla="*/ 1226023 h 2007910"/>
                <a:gd name="connsiteX0" fmla="*/ 0 w 1357684"/>
                <a:gd name="connsiteY0" fmla="*/ 1226023 h 2009314"/>
                <a:gd name="connsiteX1" fmla="*/ 274793 w 1357684"/>
                <a:gd name="connsiteY1" fmla="*/ 700124 h 2009314"/>
                <a:gd name="connsiteX2" fmla="*/ 355336 w 1357684"/>
                <a:gd name="connsiteY2" fmla="*/ 311623 h 2009314"/>
                <a:gd name="connsiteX3" fmla="*/ 407452 w 1357684"/>
                <a:gd name="connsiteY3" fmla="*/ 27353 h 2009314"/>
                <a:gd name="connsiteX4" fmla="*/ 625392 w 1357684"/>
                <a:gd name="connsiteY4" fmla="*/ 27353 h 2009314"/>
                <a:gd name="connsiteX5" fmla="*/ 748576 w 1357684"/>
                <a:gd name="connsiteY5" fmla="*/ 169488 h 2009314"/>
                <a:gd name="connsiteX6" fmla="*/ 720149 w 1357684"/>
                <a:gd name="connsiteY6" fmla="*/ 482185 h 2009314"/>
                <a:gd name="connsiteX7" fmla="*/ 587490 w 1357684"/>
                <a:gd name="connsiteY7" fmla="*/ 775930 h 2009314"/>
                <a:gd name="connsiteX8" fmla="*/ 578014 w 1357684"/>
                <a:gd name="connsiteY8" fmla="*/ 984394 h 2009314"/>
                <a:gd name="connsiteX9" fmla="*/ 819643 w 1357684"/>
                <a:gd name="connsiteY9" fmla="*/ 837521 h 2009314"/>
                <a:gd name="connsiteX10" fmla="*/ 1047059 w 1357684"/>
                <a:gd name="connsiteY10" fmla="*/ 700124 h 2009314"/>
                <a:gd name="connsiteX11" fmla="*/ 1160766 w 1357684"/>
                <a:gd name="connsiteY11" fmla="*/ 676435 h 2009314"/>
                <a:gd name="connsiteX12" fmla="*/ 1208145 w 1357684"/>
                <a:gd name="connsiteY12" fmla="*/ 742765 h 2009314"/>
                <a:gd name="connsiteX13" fmla="*/ 1212883 w 1357684"/>
                <a:gd name="connsiteY13" fmla="*/ 955967 h 2009314"/>
                <a:gd name="connsiteX14" fmla="*/ 1302901 w 1357684"/>
                <a:gd name="connsiteY14" fmla="*/ 1036510 h 2009314"/>
                <a:gd name="connsiteX15" fmla="*/ 1312377 w 1357684"/>
                <a:gd name="connsiteY15" fmla="*/ 1098102 h 2009314"/>
                <a:gd name="connsiteX16" fmla="*/ 1288688 w 1357684"/>
                <a:gd name="connsiteY16" fmla="*/ 1254450 h 2009314"/>
                <a:gd name="connsiteX17" fmla="*/ 1350279 w 1357684"/>
                <a:gd name="connsiteY17" fmla="*/ 1382371 h 2009314"/>
                <a:gd name="connsiteX18" fmla="*/ 1350279 w 1357684"/>
                <a:gd name="connsiteY18" fmla="*/ 1481865 h 2009314"/>
                <a:gd name="connsiteX19" fmla="*/ 1293426 w 1357684"/>
                <a:gd name="connsiteY19" fmla="*/ 1567146 h 2009314"/>
                <a:gd name="connsiteX20" fmla="*/ 1312377 w 1357684"/>
                <a:gd name="connsiteY20" fmla="*/ 1704543 h 2009314"/>
                <a:gd name="connsiteX21" fmla="*/ 1066011 w 1357684"/>
                <a:gd name="connsiteY21" fmla="*/ 1884580 h 2009314"/>
                <a:gd name="connsiteX22" fmla="*/ 682246 w 1357684"/>
                <a:gd name="connsiteY22" fmla="*/ 2007764 h 2009314"/>
                <a:gd name="connsiteX23" fmla="*/ 435880 w 1357684"/>
                <a:gd name="connsiteY23" fmla="*/ 1799299 h 2009314"/>
                <a:gd name="connsiteX24" fmla="*/ 0 w 1357684"/>
                <a:gd name="connsiteY24" fmla="*/ 1211809 h 2009314"/>
                <a:gd name="connsiteX25" fmla="*/ 0 w 1357684"/>
                <a:gd name="connsiteY25" fmla="*/ 1226023 h 200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57684" h="2009314">
                  <a:moveTo>
                    <a:pt x="0" y="1226023"/>
                  </a:moveTo>
                  <a:cubicBezTo>
                    <a:pt x="107785" y="1039273"/>
                    <a:pt x="215570" y="852524"/>
                    <a:pt x="274793" y="700124"/>
                  </a:cubicBezTo>
                  <a:cubicBezTo>
                    <a:pt x="334016" y="547724"/>
                    <a:pt x="333226" y="423751"/>
                    <a:pt x="355336" y="311623"/>
                  </a:cubicBezTo>
                  <a:cubicBezTo>
                    <a:pt x="377446" y="199495"/>
                    <a:pt x="362443" y="74731"/>
                    <a:pt x="407452" y="27353"/>
                  </a:cubicBezTo>
                  <a:cubicBezTo>
                    <a:pt x="452461" y="-20025"/>
                    <a:pt x="568538" y="3664"/>
                    <a:pt x="625392" y="27353"/>
                  </a:cubicBezTo>
                  <a:cubicBezTo>
                    <a:pt x="682246" y="51042"/>
                    <a:pt x="732783" y="93683"/>
                    <a:pt x="748576" y="169488"/>
                  </a:cubicBezTo>
                  <a:cubicBezTo>
                    <a:pt x="764369" y="245293"/>
                    <a:pt x="746997" y="381111"/>
                    <a:pt x="720149" y="482185"/>
                  </a:cubicBezTo>
                  <a:cubicBezTo>
                    <a:pt x="693301" y="583259"/>
                    <a:pt x="611179" y="692229"/>
                    <a:pt x="587490" y="775930"/>
                  </a:cubicBezTo>
                  <a:cubicBezTo>
                    <a:pt x="563801" y="859631"/>
                    <a:pt x="539322" y="974129"/>
                    <a:pt x="578014" y="984394"/>
                  </a:cubicBezTo>
                  <a:cubicBezTo>
                    <a:pt x="616706" y="994659"/>
                    <a:pt x="819643" y="837521"/>
                    <a:pt x="819643" y="837521"/>
                  </a:cubicBezTo>
                  <a:cubicBezTo>
                    <a:pt x="897817" y="790143"/>
                    <a:pt x="990205" y="726972"/>
                    <a:pt x="1047059" y="700124"/>
                  </a:cubicBezTo>
                  <a:cubicBezTo>
                    <a:pt x="1103913" y="673276"/>
                    <a:pt x="1133918" y="669328"/>
                    <a:pt x="1160766" y="676435"/>
                  </a:cubicBezTo>
                  <a:cubicBezTo>
                    <a:pt x="1187614" y="683542"/>
                    <a:pt x="1199459" y="696176"/>
                    <a:pt x="1208145" y="742765"/>
                  </a:cubicBezTo>
                  <a:cubicBezTo>
                    <a:pt x="1216831" y="789354"/>
                    <a:pt x="1197090" y="907010"/>
                    <a:pt x="1212883" y="955967"/>
                  </a:cubicBezTo>
                  <a:cubicBezTo>
                    <a:pt x="1228676" y="1004924"/>
                    <a:pt x="1286319" y="1012821"/>
                    <a:pt x="1302901" y="1036510"/>
                  </a:cubicBezTo>
                  <a:cubicBezTo>
                    <a:pt x="1319483" y="1060199"/>
                    <a:pt x="1314746" y="1061779"/>
                    <a:pt x="1312377" y="1098102"/>
                  </a:cubicBezTo>
                  <a:cubicBezTo>
                    <a:pt x="1310008" y="1134425"/>
                    <a:pt x="1282371" y="1207072"/>
                    <a:pt x="1288688" y="1254450"/>
                  </a:cubicBezTo>
                  <a:cubicBezTo>
                    <a:pt x="1295005" y="1301828"/>
                    <a:pt x="1340014" y="1344469"/>
                    <a:pt x="1350279" y="1382371"/>
                  </a:cubicBezTo>
                  <a:cubicBezTo>
                    <a:pt x="1360544" y="1420273"/>
                    <a:pt x="1359754" y="1451069"/>
                    <a:pt x="1350279" y="1481865"/>
                  </a:cubicBezTo>
                  <a:cubicBezTo>
                    <a:pt x="1340804" y="1512661"/>
                    <a:pt x="1299743" y="1530033"/>
                    <a:pt x="1293426" y="1567146"/>
                  </a:cubicBezTo>
                  <a:cubicBezTo>
                    <a:pt x="1287109" y="1604259"/>
                    <a:pt x="1350280" y="1651637"/>
                    <a:pt x="1312377" y="1704543"/>
                  </a:cubicBezTo>
                  <a:cubicBezTo>
                    <a:pt x="1274475" y="1757449"/>
                    <a:pt x="1171033" y="1834043"/>
                    <a:pt x="1066011" y="1884580"/>
                  </a:cubicBezTo>
                  <a:cubicBezTo>
                    <a:pt x="960989" y="1935117"/>
                    <a:pt x="787268" y="2021977"/>
                    <a:pt x="682246" y="2007764"/>
                  </a:cubicBezTo>
                  <a:cubicBezTo>
                    <a:pt x="577224" y="1993551"/>
                    <a:pt x="549588" y="1931958"/>
                    <a:pt x="435880" y="1799299"/>
                  </a:cubicBezTo>
                  <a:cubicBezTo>
                    <a:pt x="322172" y="1666640"/>
                    <a:pt x="135817" y="1507923"/>
                    <a:pt x="0" y="1211809"/>
                  </a:cubicBezTo>
                  <a:lnTo>
                    <a:pt x="0" y="1226023"/>
                  </a:lnTo>
                  <a:close/>
                </a:path>
              </a:pathLst>
            </a:cu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FC53E6E-B12D-4CBD-B5B3-9FA33265A192}"/>
                </a:ext>
              </a:extLst>
            </p:cNvPr>
            <p:cNvSpPr/>
            <p:nvPr/>
          </p:nvSpPr>
          <p:spPr>
            <a:xfrm>
              <a:off x="3814958" y="3451084"/>
              <a:ext cx="570418" cy="314173"/>
            </a:xfrm>
            <a:custGeom>
              <a:avLst/>
              <a:gdLst>
                <a:gd name="connsiteX0" fmla="*/ 621764 w 636083"/>
                <a:gd name="connsiteY0" fmla="*/ 34432 h 437572"/>
                <a:gd name="connsiteX1" fmla="*/ 460678 w 636083"/>
                <a:gd name="connsiteY1" fmla="*/ 29695 h 437572"/>
                <a:gd name="connsiteX2" fmla="*/ 252214 w 636083"/>
                <a:gd name="connsiteY2" fmla="*/ 119713 h 437572"/>
                <a:gd name="connsiteX3" fmla="*/ 67439 w 636083"/>
                <a:gd name="connsiteY3" fmla="*/ 204994 h 437572"/>
                <a:gd name="connsiteX4" fmla="*/ 1109 w 636083"/>
                <a:gd name="connsiteY4" fmla="*/ 318702 h 437572"/>
                <a:gd name="connsiteX5" fmla="*/ 81652 w 636083"/>
                <a:gd name="connsiteY5" fmla="*/ 427672 h 437572"/>
                <a:gd name="connsiteX6" fmla="*/ 621764 w 636083"/>
                <a:gd name="connsiteY6" fmla="*/ 34432 h 437572"/>
                <a:gd name="connsiteX0" fmla="*/ 616877 w 631468"/>
                <a:gd name="connsiteY0" fmla="*/ 35867 h 435066"/>
                <a:gd name="connsiteX1" fmla="*/ 460529 w 631468"/>
                <a:gd name="connsiteY1" fmla="*/ 26392 h 435066"/>
                <a:gd name="connsiteX2" fmla="*/ 252065 w 631468"/>
                <a:gd name="connsiteY2" fmla="*/ 116410 h 435066"/>
                <a:gd name="connsiteX3" fmla="*/ 67290 w 631468"/>
                <a:gd name="connsiteY3" fmla="*/ 201691 h 435066"/>
                <a:gd name="connsiteX4" fmla="*/ 960 w 631468"/>
                <a:gd name="connsiteY4" fmla="*/ 315399 h 435066"/>
                <a:gd name="connsiteX5" fmla="*/ 81503 w 631468"/>
                <a:gd name="connsiteY5" fmla="*/ 424369 h 435066"/>
                <a:gd name="connsiteX6" fmla="*/ 616877 w 631468"/>
                <a:gd name="connsiteY6" fmla="*/ 35867 h 435066"/>
                <a:gd name="connsiteX0" fmla="*/ 616877 w 616877"/>
                <a:gd name="connsiteY0" fmla="*/ 9475 h 408674"/>
                <a:gd name="connsiteX1" fmla="*/ 460529 w 616877"/>
                <a:gd name="connsiteY1" fmla="*/ 0 h 408674"/>
                <a:gd name="connsiteX2" fmla="*/ 252065 w 616877"/>
                <a:gd name="connsiteY2" fmla="*/ 90018 h 408674"/>
                <a:gd name="connsiteX3" fmla="*/ 67290 w 616877"/>
                <a:gd name="connsiteY3" fmla="*/ 175299 h 408674"/>
                <a:gd name="connsiteX4" fmla="*/ 960 w 616877"/>
                <a:gd name="connsiteY4" fmla="*/ 289007 h 408674"/>
                <a:gd name="connsiteX5" fmla="*/ 81503 w 616877"/>
                <a:gd name="connsiteY5" fmla="*/ 397977 h 408674"/>
                <a:gd name="connsiteX6" fmla="*/ 616877 w 616877"/>
                <a:gd name="connsiteY6" fmla="*/ 9475 h 408674"/>
                <a:gd name="connsiteX0" fmla="*/ 587463 w 587463"/>
                <a:gd name="connsiteY0" fmla="*/ 9475 h 408674"/>
                <a:gd name="connsiteX1" fmla="*/ 431115 w 587463"/>
                <a:gd name="connsiteY1" fmla="*/ 0 h 408674"/>
                <a:gd name="connsiteX2" fmla="*/ 222651 w 587463"/>
                <a:gd name="connsiteY2" fmla="*/ 90018 h 408674"/>
                <a:gd name="connsiteX3" fmla="*/ 37876 w 587463"/>
                <a:gd name="connsiteY3" fmla="*/ 175299 h 408674"/>
                <a:gd name="connsiteX4" fmla="*/ 18924 w 587463"/>
                <a:gd name="connsiteY4" fmla="*/ 289007 h 408674"/>
                <a:gd name="connsiteX5" fmla="*/ 52089 w 587463"/>
                <a:gd name="connsiteY5" fmla="*/ 397977 h 408674"/>
                <a:gd name="connsiteX6" fmla="*/ 587463 w 587463"/>
                <a:gd name="connsiteY6" fmla="*/ 9475 h 408674"/>
                <a:gd name="connsiteX0" fmla="*/ 587463 w 587463"/>
                <a:gd name="connsiteY0" fmla="*/ 9475 h 408674"/>
                <a:gd name="connsiteX1" fmla="*/ 431115 w 587463"/>
                <a:gd name="connsiteY1" fmla="*/ 0 h 408674"/>
                <a:gd name="connsiteX2" fmla="*/ 222651 w 587463"/>
                <a:gd name="connsiteY2" fmla="*/ 90018 h 408674"/>
                <a:gd name="connsiteX3" fmla="*/ 47351 w 587463"/>
                <a:gd name="connsiteY3" fmla="*/ 175299 h 408674"/>
                <a:gd name="connsiteX4" fmla="*/ 18924 w 587463"/>
                <a:gd name="connsiteY4" fmla="*/ 289007 h 408674"/>
                <a:gd name="connsiteX5" fmla="*/ 52089 w 587463"/>
                <a:gd name="connsiteY5" fmla="*/ 397977 h 408674"/>
                <a:gd name="connsiteX6" fmla="*/ 587463 w 587463"/>
                <a:gd name="connsiteY6" fmla="*/ 9475 h 408674"/>
                <a:gd name="connsiteX0" fmla="*/ 593446 w 608016"/>
                <a:gd name="connsiteY0" fmla="*/ 28911 h 397825"/>
                <a:gd name="connsiteX1" fmla="*/ 437098 w 608016"/>
                <a:gd name="connsiteY1" fmla="*/ 19436 h 397825"/>
                <a:gd name="connsiteX2" fmla="*/ 228634 w 608016"/>
                <a:gd name="connsiteY2" fmla="*/ 109454 h 397825"/>
                <a:gd name="connsiteX3" fmla="*/ 53334 w 608016"/>
                <a:gd name="connsiteY3" fmla="*/ 194735 h 397825"/>
                <a:gd name="connsiteX4" fmla="*/ 24907 w 608016"/>
                <a:gd name="connsiteY4" fmla="*/ 308443 h 397825"/>
                <a:gd name="connsiteX5" fmla="*/ 48597 w 608016"/>
                <a:gd name="connsiteY5" fmla="*/ 384248 h 397825"/>
                <a:gd name="connsiteX6" fmla="*/ 593446 w 608016"/>
                <a:gd name="connsiteY6" fmla="*/ 28911 h 397825"/>
                <a:gd name="connsiteX0" fmla="*/ 586276 w 600846"/>
                <a:gd name="connsiteY0" fmla="*/ 28911 h 397025"/>
                <a:gd name="connsiteX1" fmla="*/ 429928 w 600846"/>
                <a:gd name="connsiteY1" fmla="*/ 19436 h 397025"/>
                <a:gd name="connsiteX2" fmla="*/ 221464 w 600846"/>
                <a:gd name="connsiteY2" fmla="*/ 109454 h 397025"/>
                <a:gd name="connsiteX3" fmla="*/ 46164 w 600846"/>
                <a:gd name="connsiteY3" fmla="*/ 194735 h 397025"/>
                <a:gd name="connsiteX4" fmla="*/ 36688 w 600846"/>
                <a:gd name="connsiteY4" fmla="*/ 303705 h 397025"/>
                <a:gd name="connsiteX5" fmla="*/ 41427 w 600846"/>
                <a:gd name="connsiteY5" fmla="*/ 384248 h 397025"/>
                <a:gd name="connsiteX6" fmla="*/ 586276 w 600846"/>
                <a:gd name="connsiteY6" fmla="*/ 28911 h 397025"/>
                <a:gd name="connsiteX0" fmla="*/ 570096 w 583358"/>
                <a:gd name="connsiteY0" fmla="*/ 25424 h 353459"/>
                <a:gd name="connsiteX1" fmla="*/ 413748 w 583358"/>
                <a:gd name="connsiteY1" fmla="*/ 15949 h 353459"/>
                <a:gd name="connsiteX2" fmla="*/ 205284 w 583358"/>
                <a:gd name="connsiteY2" fmla="*/ 105967 h 353459"/>
                <a:gd name="connsiteX3" fmla="*/ 29984 w 583358"/>
                <a:gd name="connsiteY3" fmla="*/ 191248 h 353459"/>
                <a:gd name="connsiteX4" fmla="*/ 20508 w 583358"/>
                <a:gd name="connsiteY4" fmla="*/ 300218 h 353459"/>
                <a:gd name="connsiteX5" fmla="*/ 48936 w 583358"/>
                <a:gd name="connsiteY5" fmla="*/ 333382 h 353459"/>
                <a:gd name="connsiteX6" fmla="*/ 570096 w 583358"/>
                <a:gd name="connsiteY6" fmla="*/ 25424 h 353459"/>
                <a:gd name="connsiteX0" fmla="*/ 529510 w 545826"/>
                <a:gd name="connsiteY0" fmla="*/ 30167 h 358202"/>
                <a:gd name="connsiteX1" fmla="*/ 411065 w 545826"/>
                <a:gd name="connsiteY1" fmla="*/ 20692 h 358202"/>
                <a:gd name="connsiteX2" fmla="*/ 202601 w 545826"/>
                <a:gd name="connsiteY2" fmla="*/ 110710 h 358202"/>
                <a:gd name="connsiteX3" fmla="*/ 27301 w 545826"/>
                <a:gd name="connsiteY3" fmla="*/ 195991 h 358202"/>
                <a:gd name="connsiteX4" fmla="*/ 17825 w 545826"/>
                <a:gd name="connsiteY4" fmla="*/ 304961 h 358202"/>
                <a:gd name="connsiteX5" fmla="*/ 46253 w 545826"/>
                <a:gd name="connsiteY5" fmla="*/ 338125 h 358202"/>
                <a:gd name="connsiteX6" fmla="*/ 529510 w 545826"/>
                <a:gd name="connsiteY6" fmla="*/ 30167 h 358202"/>
                <a:gd name="connsiteX0" fmla="*/ 494018 w 513421"/>
                <a:gd name="connsiteY0" fmla="*/ 38216 h 345901"/>
                <a:gd name="connsiteX1" fmla="*/ 408738 w 513421"/>
                <a:gd name="connsiteY1" fmla="*/ 9790 h 345901"/>
                <a:gd name="connsiteX2" fmla="*/ 200274 w 513421"/>
                <a:gd name="connsiteY2" fmla="*/ 99808 h 345901"/>
                <a:gd name="connsiteX3" fmla="*/ 24974 w 513421"/>
                <a:gd name="connsiteY3" fmla="*/ 185089 h 345901"/>
                <a:gd name="connsiteX4" fmla="*/ 15498 w 513421"/>
                <a:gd name="connsiteY4" fmla="*/ 294059 h 345901"/>
                <a:gd name="connsiteX5" fmla="*/ 43926 w 513421"/>
                <a:gd name="connsiteY5" fmla="*/ 327223 h 345901"/>
                <a:gd name="connsiteX6" fmla="*/ 494018 w 513421"/>
                <a:gd name="connsiteY6" fmla="*/ 38216 h 345901"/>
                <a:gd name="connsiteX0" fmla="*/ 509226 w 527177"/>
                <a:gd name="connsiteY0" fmla="*/ 46911 h 339333"/>
                <a:gd name="connsiteX1" fmla="*/ 409732 w 527177"/>
                <a:gd name="connsiteY1" fmla="*/ 4272 h 339333"/>
                <a:gd name="connsiteX2" fmla="*/ 201268 w 527177"/>
                <a:gd name="connsiteY2" fmla="*/ 94290 h 339333"/>
                <a:gd name="connsiteX3" fmla="*/ 25968 w 527177"/>
                <a:gd name="connsiteY3" fmla="*/ 179571 h 339333"/>
                <a:gd name="connsiteX4" fmla="*/ 16492 w 527177"/>
                <a:gd name="connsiteY4" fmla="*/ 288541 h 339333"/>
                <a:gd name="connsiteX5" fmla="*/ 44920 w 527177"/>
                <a:gd name="connsiteY5" fmla="*/ 321705 h 339333"/>
                <a:gd name="connsiteX6" fmla="*/ 509226 w 527177"/>
                <a:gd name="connsiteY6" fmla="*/ 46911 h 339333"/>
                <a:gd name="connsiteX0" fmla="*/ 509226 w 527177"/>
                <a:gd name="connsiteY0" fmla="*/ 46911 h 339333"/>
                <a:gd name="connsiteX1" fmla="*/ 409732 w 527177"/>
                <a:gd name="connsiteY1" fmla="*/ 4272 h 339333"/>
                <a:gd name="connsiteX2" fmla="*/ 201268 w 527177"/>
                <a:gd name="connsiteY2" fmla="*/ 94290 h 339333"/>
                <a:gd name="connsiteX3" fmla="*/ 25968 w 527177"/>
                <a:gd name="connsiteY3" fmla="*/ 179571 h 339333"/>
                <a:gd name="connsiteX4" fmla="*/ 16492 w 527177"/>
                <a:gd name="connsiteY4" fmla="*/ 288541 h 339333"/>
                <a:gd name="connsiteX5" fmla="*/ 44920 w 527177"/>
                <a:gd name="connsiteY5" fmla="*/ 321705 h 339333"/>
                <a:gd name="connsiteX6" fmla="*/ 509226 w 527177"/>
                <a:gd name="connsiteY6" fmla="*/ 46911 h 339333"/>
                <a:gd name="connsiteX0" fmla="*/ 509226 w 527177"/>
                <a:gd name="connsiteY0" fmla="*/ 46911 h 339333"/>
                <a:gd name="connsiteX1" fmla="*/ 409732 w 527177"/>
                <a:gd name="connsiteY1" fmla="*/ 4272 h 339333"/>
                <a:gd name="connsiteX2" fmla="*/ 201268 w 527177"/>
                <a:gd name="connsiteY2" fmla="*/ 94290 h 339333"/>
                <a:gd name="connsiteX3" fmla="*/ 25968 w 527177"/>
                <a:gd name="connsiteY3" fmla="*/ 179571 h 339333"/>
                <a:gd name="connsiteX4" fmla="*/ 16492 w 527177"/>
                <a:gd name="connsiteY4" fmla="*/ 288541 h 339333"/>
                <a:gd name="connsiteX5" fmla="*/ 44920 w 527177"/>
                <a:gd name="connsiteY5" fmla="*/ 321705 h 339333"/>
                <a:gd name="connsiteX6" fmla="*/ 509226 w 527177"/>
                <a:gd name="connsiteY6" fmla="*/ 46911 h 339333"/>
                <a:gd name="connsiteX0" fmla="*/ 509226 w 527177"/>
                <a:gd name="connsiteY0" fmla="*/ 46911 h 339333"/>
                <a:gd name="connsiteX1" fmla="*/ 409732 w 527177"/>
                <a:gd name="connsiteY1" fmla="*/ 4272 h 339333"/>
                <a:gd name="connsiteX2" fmla="*/ 201268 w 527177"/>
                <a:gd name="connsiteY2" fmla="*/ 94290 h 339333"/>
                <a:gd name="connsiteX3" fmla="*/ 25968 w 527177"/>
                <a:gd name="connsiteY3" fmla="*/ 179571 h 339333"/>
                <a:gd name="connsiteX4" fmla="*/ 16492 w 527177"/>
                <a:gd name="connsiteY4" fmla="*/ 288541 h 339333"/>
                <a:gd name="connsiteX5" fmla="*/ 44920 w 527177"/>
                <a:gd name="connsiteY5" fmla="*/ 321705 h 339333"/>
                <a:gd name="connsiteX6" fmla="*/ 509226 w 527177"/>
                <a:gd name="connsiteY6" fmla="*/ 46911 h 339333"/>
                <a:gd name="connsiteX0" fmla="*/ 533254 w 553072"/>
                <a:gd name="connsiteY0" fmla="*/ 45975 h 290800"/>
                <a:gd name="connsiteX1" fmla="*/ 433760 w 553072"/>
                <a:gd name="connsiteY1" fmla="*/ 3336 h 290800"/>
                <a:gd name="connsiteX2" fmla="*/ 225296 w 553072"/>
                <a:gd name="connsiteY2" fmla="*/ 93354 h 290800"/>
                <a:gd name="connsiteX3" fmla="*/ 49996 w 553072"/>
                <a:gd name="connsiteY3" fmla="*/ 178635 h 290800"/>
                <a:gd name="connsiteX4" fmla="*/ 40520 w 553072"/>
                <a:gd name="connsiteY4" fmla="*/ 287605 h 290800"/>
                <a:gd name="connsiteX5" fmla="*/ 533254 w 553072"/>
                <a:gd name="connsiteY5" fmla="*/ 45975 h 290800"/>
                <a:gd name="connsiteX0" fmla="*/ 520029 w 538600"/>
                <a:gd name="connsiteY0" fmla="*/ 46479 h 309870"/>
                <a:gd name="connsiteX1" fmla="*/ 420535 w 538600"/>
                <a:gd name="connsiteY1" fmla="*/ 3840 h 309870"/>
                <a:gd name="connsiteX2" fmla="*/ 212071 w 538600"/>
                <a:gd name="connsiteY2" fmla="*/ 93858 h 309870"/>
                <a:gd name="connsiteX3" fmla="*/ 36771 w 538600"/>
                <a:gd name="connsiteY3" fmla="*/ 179139 h 309870"/>
                <a:gd name="connsiteX4" fmla="*/ 46246 w 538600"/>
                <a:gd name="connsiteY4" fmla="*/ 307060 h 309870"/>
                <a:gd name="connsiteX5" fmla="*/ 520029 w 538600"/>
                <a:gd name="connsiteY5" fmla="*/ 46479 h 309870"/>
                <a:gd name="connsiteX0" fmla="*/ 520029 w 538600"/>
                <a:gd name="connsiteY0" fmla="*/ 46479 h 307204"/>
                <a:gd name="connsiteX1" fmla="*/ 420535 w 538600"/>
                <a:gd name="connsiteY1" fmla="*/ 3840 h 307204"/>
                <a:gd name="connsiteX2" fmla="*/ 212071 w 538600"/>
                <a:gd name="connsiteY2" fmla="*/ 93858 h 307204"/>
                <a:gd name="connsiteX3" fmla="*/ 36771 w 538600"/>
                <a:gd name="connsiteY3" fmla="*/ 179139 h 307204"/>
                <a:gd name="connsiteX4" fmla="*/ 46246 w 538600"/>
                <a:gd name="connsiteY4" fmla="*/ 307060 h 307204"/>
                <a:gd name="connsiteX5" fmla="*/ 520029 w 538600"/>
                <a:gd name="connsiteY5" fmla="*/ 46479 h 307204"/>
                <a:gd name="connsiteX0" fmla="*/ 536046 w 553277"/>
                <a:gd name="connsiteY0" fmla="*/ 36346 h 316677"/>
                <a:gd name="connsiteX1" fmla="*/ 421584 w 553277"/>
                <a:gd name="connsiteY1" fmla="*/ 10035 h 316677"/>
                <a:gd name="connsiteX2" fmla="*/ 213120 w 553277"/>
                <a:gd name="connsiteY2" fmla="*/ 100053 h 316677"/>
                <a:gd name="connsiteX3" fmla="*/ 37820 w 553277"/>
                <a:gd name="connsiteY3" fmla="*/ 185334 h 316677"/>
                <a:gd name="connsiteX4" fmla="*/ 47295 w 553277"/>
                <a:gd name="connsiteY4" fmla="*/ 313255 h 316677"/>
                <a:gd name="connsiteX5" fmla="*/ 536046 w 553277"/>
                <a:gd name="connsiteY5" fmla="*/ 36346 h 316677"/>
                <a:gd name="connsiteX0" fmla="*/ 536046 w 583530"/>
                <a:gd name="connsiteY0" fmla="*/ 33182 h 313513"/>
                <a:gd name="connsiteX1" fmla="*/ 551748 w 583530"/>
                <a:gd name="connsiteY1" fmla="*/ 9213 h 313513"/>
                <a:gd name="connsiteX2" fmla="*/ 421584 w 583530"/>
                <a:gd name="connsiteY2" fmla="*/ 6871 h 313513"/>
                <a:gd name="connsiteX3" fmla="*/ 213120 w 583530"/>
                <a:gd name="connsiteY3" fmla="*/ 96889 h 313513"/>
                <a:gd name="connsiteX4" fmla="*/ 37820 w 583530"/>
                <a:gd name="connsiteY4" fmla="*/ 182170 h 313513"/>
                <a:gd name="connsiteX5" fmla="*/ 47295 w 583530"/>
                <a:gd name="connsiteY5" fmla="*/ 310091 h 313513"/>
                <a:gd name="connsiteX6" fmla="*/ 536046 w 583530"/>
                <a:gd name="connsiteY6" fmla="*/ 33182 h 313513"/>
                <a:gd name="connsiteX0" fmla="*/ 538615 w 586099"/>
                <a:gd name="connsiteY0" fmla="*/ 33182 h 313513"/>
                <a:gd name="connsiteX1" fmla="*/ 554317 w 586099"/>
                <a:gd name="connsiteY1" fmla="*/ 9213 h 313513"/>
                <a:gd name="connsiteX2" fmla="*/ 424153 w 586099"/>
                <a:gd name="connsiteY2" fmla="*/ 6871 h 313513"/>
                <a:gd name="connsiteX3" fmla="*/ 215689 w 586099"/>
                <a:gd name="connsiteY3" fmla="*/ 96889 h 313513"/>
                <a:gd name="connsiteX4" fmla="*/ 34946 w 586099"/>
                <a:gd name="connsiteY4" fmla="*/ 182170 h 313513"/>
                <a:gd name="connsiteX5" fmla="*/ 49864 w 586099"/>
                <a:gd name="connsiteY5" fmla="*/ 310091 h 313513"/>
                <a:gd name="connsiteX6" fmla="*/ 538615 w 586099"/>
                <a:gd name="connsiteY6" fmla="*/ 33182 h 313513"/>
                <a:gd name="connsiteX0" fmla="*/ 545381 w 592865"/>
                <a:gd name="connsiteY0" fmla="*/ 33182 h 330766"/>
                <a:gd name="connsiteX1" fmla="*/ 561083 w 592865"/>
                <a:gd name="connsiteY1" fmla="*/ 9213 h 330766"/>
                <a:gd name="connsiteX2" fmla="*/ 430919 w 592865"/>
                <a:gd name="connsiteY2" fmla="*/ 6871 h 330766"/>
                <a:gd name="connsiteX3" fmla="*/ 222455 w 592865"/>
                <a:gd name="connsiteY3" fmla="*/ 96889 h 330766"/>
                <a:gd name="connsiteX4" fmla="*/ 41712 w 592865"/>
                <a:gd name="connsiteY4" fmla="*/ 182170 h 330766"/>
                <a:gd name="connsiteX5" fmla="*/ 8634 w 592865"/>
                <a:gd name="connsiteY5" fmla="*/ 296324 h 330766"/>
                <a:gd name="connsiteX6" fmla="*/ 56630 w 592865"/>
                <a:gd name="connsiteY6" fmla="*/ 310091 h 330766"/>
                <a:gd name="connsiteX7" fmla="*/ 545381 w 592865"/>
                <a:gd name="connsiteY7" fmla="*/ 33182 h 330766"/>
                <a:gd name="connsiteX0" fmla="*/ 542340 w 589824"/>
                <a:gd name="connsiteY0" fmla="*/ 33182 h 329401"/>
                <a:gd name="connsiteX1" fmla="*/ 558042 w 589824"/>
                <a:gd name="connsiteY1" fmla="*/ 9213 h 329401"/>
                <a:gd name="connsiteX2" fmla="*/ 427878 w 589824"/>
                <a:gd name="connsiteY2" fmla="*/ 6871 h 329401"/>
                <a:gd name="connsiteX3" fmla="*/ 219414 w 589824"/>
                <a:gd name="connsiteY3" fmla="*/ 96889 h 329401"/>
                <a:gd name="connsiteX4" fmla="*/ 38671 w 589824"/>
                <a:gd name="connsiteY4" fmla="*/ 182170 h 329401"/>
                <a:gd name="connsiteX5" fmla="*/ 11036 w 589824"/>
                <a:gd name="connsiteY5" fmla="*/ 292242 h 329401"/>
                <a:gd name="connsiteX6" fmla="*/ 53589 w 589824"/>
                <a:gd name="connsiteY6" fmla="*/ 310091 h 329401"/>
                <a:gd name="connsiteX7" fmla="*/ 542340 w 589824"/>
                <a:gd name="connsiteY7" fmla="*/ 33182 h 329401"/>
                <a:gd name="connsiteX0" fmla="*/ 34800 w 571035"/>
                <a:gd name="connsiteY0" fmla="*/ 310091 h 383682"/>
                <a:gd name="connsiteX1" fmla="*/ 523551 w 571035"/>
                <a:gd name="connsiteY1" fmla="*/ 33182 h 383682"/>
                <a:gd name="connsiteX2" fmla="*/ 539253 w 571035"/>
                <a:gd name="connsiteY2" fmla="*/ 9213 h 383682"/>
                <a:gd name="connsiteX3" fmla="*/ 409089 w 571035"/>
                <a:gd name="connsiteY3" fmla="*/ 6871 h 383682"/>
                <a:gd name="connsiteX4" fmla="*/ 200625 w 571035"/>
                <a:gd name="connsiteY4" fmla="*/ 96889 h 383682"/>
                <a:gd name="connsiteX5" fmla="*/ 19882 w 571035"/>
                <a:gd name="connsiteY5" fmla="*/ 182170 h 383682"/>
                <a:gd name="connsiteX6" fmla="*/ 83687 w 571035"/>
                <a:gd name="connsiteY6" fmla="*/ 383682 h 383682"/>
                <a:gd name="connsiteX0" fmla="*/ 72198 w 608433"/>
                <a:gd name="connsiteY0" fmla="*/ 310091 h 310091"/>
                <a:gd name="connsiteX1" fmla="*/ 560949 w 608433"/>
                <a:gd name="connsiteY1" fmla="*/ 33182 h 310091"/>
                <a:gd name="connsiteX2" fmla="*/ 576651 w 608433"/>
                <a:gd name="connsiteY2" fmla="*/ 9213 h 310091"/>
                <a:gd name="connsiteX3" fmla="*/ 446487 w 608433"/>
                <a:gd name="connsiteY3" fmla="*/ 6871 h 310091"/>
                <a:gd name="connsiteX4" fmla="*/ 238023 w 608433"/>
                <a:gd name="connsiteY4" fmla="*/ 96889 h 310091"/>
                <a:gd name="connsiteX5" fmla="*/ 57280 w 608433"/>
                <a:gd name="connsiteY5" fmla="*/ 182170 h 310091"/>
                <a:gd name="connsiteX6" fmla="*/ 46246 w 608433"/>
                <a:gd name="connsiteY6" fmla="*/ 306122 h 310091"/>
                <a:gd name="connsiteX0" fmla="*/ 25952 w 562187"/>
                <a:gd name="connsiteY0" fmla="*/ 310091 h 310091"/>
                <a:gd name="connsiteX1" fmla="*/ 514703 w 562187"/>
                <a:gd name="connsiteY1" fmla="*/ 33182 h 310091"/>
                <a:gd name="connsiteX2" fmla="*/ 530405 w 562187"/>
                <a:gd name="connsiteY2" fmla="*/ 9213 h 310091"/>
                <a:gd name="connsiteX3" fmla="*/ 400241 w 562187"/>
                <a:gd name="connsiteY3" fmla="*/ 6871 h 310091"/>
                <a:gd name="connsiteX4" fmla="*/ 191777 w 562187"/>
                <a:gd name="connsiteY4" fmla="*/ 96889 h 310091"/>
                <a:gd name="connsiteX5" fmla="*/ 11034 w 562187"/>
                <a:gd name="connsiteY5" fmla="*/ 182170 h 310091"/>
                <a:gd name="connsiteX6" fmla="*/ 0 w 562187"/>
                <a:gd name="connsiteY6" fmla="*/ 306122 h 310091"/>
                <a:gd name="connsiteX0" fmla="*/ 16427 w 562855"/>
                <a:gd name="connsiteY0" fmla="*/ 310091 h 310091"/>
                <a:gd name="connsiteX1" fmla="*/ 514703 w 562855"/>
                <a:gd name="connsiteY1" fmla="*/ 33182 h 310091"/>
                <a:gd name="connsiteX2" fmla="*/ 530405 w 562855"/>
                <a:gd name="connsiteY2" fmla="*/ 9213 h 310091"/>
                <a:gd name="connsiteX3" fmla="*/ 400241 w 562855"/>
                <a:gd name="connsiteY3" fmla="*/ 6871 h 310091"/>
                <a:gd name="connsiteX4" fmla="*/ 191777 w 562855"/>
                <a:gd name="connsiteY4" fmla="*/ 96889 h 310091"/>
                <a:gd name="connsiteX5" fmla="*/ 11034 w 562855"/>
                <a:gd name="connsiteY5" fmla="*/ 182170 h 310091"/>
                <a:gd name="connsiteX6" fmla="*/ 0 w 562855"/>
                <a:gd name="connsiteY6" fmla="*/ 306122 h 310091"/>
                <a:gd name="connsiteX0" fmla="*/ 23990 w 570418"/>
                <a:gd name="connsiteY0" fmla="*/ 310091 h 310091"/>
                <a:gd name="connsiteX1" fmla="*/ 522266 w 570418"/>
                <a:gd name="connsiteY1" fmla="*/ 33182 h 310091"/>
                <a:gd name="connsiteX2" fmla="*/ 537968 w 570418"/>
                <a:gd name="connsiteY2" fmla="*/ 9213 h 310091"/>
                <a:gd name="connsiteX3" fmla="*/ 407804 w 570418"/>
                <a:gd name="connsiteY3" fmla="*/ 6871 h 310091"/>
                <a:gd name="connsiteX4" fmla="*/ 199340 w 570418"/>
                <a:gd name="connsiteY4" fmla="*/ 96889 h 310091"/>
                <a:gd name="connsiteX5" fmla="*/ 18597 w 570418"/>
                <a:gd name="connsiteY5" fmla="*/ 182170 h 310091"/>
                <a:gd name="connsiteX6" fmla="*/ 2120 w 570418"/>
                <a:gd name="connsiteY6" fmla="*/ 287072 h 310091"/>
                <a:gd name="connsiteX0" fmla="*/ 23990 w 570418"/>
                <a:gd name="connsiteY0" fmla="*/ 310091 h 310091"/>
                <a:gd name="connsiteX1" fmla="*/ 522266 w 570418"/>
                <a:gd name="connsiteY1" fmla="*/ 33182 h 310091"/>
                <a:gd name="connsiteX2" fmla="*/ 537968 w 570418"/>
                <a:gd name="connsiteY2" fmla="*/ 9213 h 310091"/>
                <a:gd name="connsiteX3" fmla="*/ 407804 w 570418"/>
                <a:gd name="connsiteY3" fmla="*/ 6871 h 310091"/>
                <a:gd name="connsiteX4" fmla="*/ 199340 w 570418"/>
                <a:gd name="connsiteY4" fmla="*/ 96889 h 310091"/>
                <a:gd name="connsiteX5" fmla="*/ 18597 w 570418"/>
                <a:gd name="connsiteY5" fmla="*/ 182170 h 310091"/>
                <a:gd name="connsiteX6" fmla="*/ 2120 w 570418"/>
                <a:gd name="connsiteY6" fmla="*/ 295236 h 310091"/>
                <a:gd name="connsiteX0" fmla="*/ 23990 w 570418"/>
                <a:gd name="connsiteY0" fmla="*/ 314173 h 314173"/>
                <a:gd name="connsiteX1" fmla="*/ 522266 w 570418"/>
                <a:gd name="connsiteY1" fmla="*/ 33182 h 314173"/>
                <a:gd name="connsiteX2" fmla="*/ 537968 w 570418"/>
                <a:gd name="connsiteY2" fmla="*/ 9213 h 314173"/>
                <a:gd name="connsiteX3" fmla="*/ 407804 w 570418"/>
                <a:gd name="connsiteY3" fmla="*/ 6871 h 314173"/>
                <a:gd name="connsiteX4" fmla="*/ 199340 w 570418"/>
                <a:gd name="connsiteY4" fmla="*/ 96889 h 314173"/>
                <a:gd name="connsiteX5" fmla="*/ 18597 w 570418"/>
                <a:gd name="connsiteY5" fmla="*/ 182170 h 314173"/>
                <a:gd name="connsiteX6" fmla="*/ 2120 w 570418"/>
                <a:gd name="connsiteY6" fmla="*/ 295236 h 314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8" h="314173">
                  <a:moveTo>
                    <a:pt x="23990" y="314173"/>
                  </a:moveTo>
                  <a:cubicBezTo>
                    <a:pt x="112541" y="270996"/>
                    <a:pt x="436603" y="84009"/>
                    <a:pt x="522266" y="33182"/>
                  </a:cubicBezTo>
                  <a:cubicBezTo>
                    <a:pt x="607929" y="-17645"/>
                    <a:pt x="557045" y="13598"/>
                    <a:pt x="537968" y="9213"/>
                  </a:cubicBezTo>
                  <a:cubicBezTo>
                    <a:pt x="518891" y="4828"/>
                    <a:pt x="464242" y="-7742"/>
                    <a:pt x="407804" y="6871"/>
                  </a:cubicBezTo>
                  <a:cubicBezTo>
                    <a:pt x="351366" y="21484"/>
                    <a:pt x="264208" y="67673"/>
                    <a:pt x="199340" y="96889"/>
                  </a:cubicBezTo>
                  <a:cubicBezTo>
                    <a:pt x="134472" y="126105"/>
                    <a:pt x="51467" y="149112"/>
                    <a:pt x="18597" y="182170"/>
                  </a:cubicBezTo>
                  <a:cubicBezTo>
                    <a:pt x="-14273" y="215228"/>
                    <a:pt x="7612" y="260269"/>
                    <a:pt x="2120" y="295236"/>
                  </a:cubicBezTo>
                </a:path>
              </a:pathLst>
            </a:custGeom>
            <a:solidFill>
              <a:srgbClr val="FFB52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a:extLst>
              <a:ext uri="{FF2B5EF4-FFF2-40B4-BE49-F238E27FC236}">
                <a16:creationId xmlns:a16="http://schemas.microsoft.com/office/drawing/2014/main" id="{91053A7B-AA68-43A3-A246-A754C256C9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18086" y="5459586"/>
            <a:ext cx="990751" cy="1254115"/>
          </a:xfrm>
          <a:prstGeom prst="rect">
            <a:avLst/>
          </a:prstGeom>
          <a:effectLst>
            <a:glow rad="101600">
              <a:srgbClr val="8A6083">
                <a:alpha val="86667"/>
              </a:srgbClr>
            </a:glow>
          </a:effectLst>
        </p:spPr>
      </p:pic>
      <p:sp>
        <p:nvSpPr>
          <p:cNvPr id="13" name="TextBox 12">
            <a:extLst>
              <a:ext uri="{FF2B5EF4-FFF2-40B4-BE49-F238E27FC236}">
                <a16:creationId xmlns:a16="http://schemas.microsoft.com/office/drawing/2014/main" id="{87152A95-EEC2-4A09-8E79-B7FCE97D34A5}"/>
              </a:ext>
            </a:extLst>
          </p:cNvPr>
          <p:cNvSpPr txBox="1"/>
          <p:nvPr/>
        </p:nvSpPr>
        <p:spPr>
          <a:xfrm>
            <a:off x="294198" y="6143750"/>
            <a:ext cx="7526293" cy="523220"/>
          </a:xfrm>
          <a:prstGeom prst="rect">
            <a:avLst/>
          </a:prstGeom>
          <a:solidFill>
            <a:srgbClr val="FFFFFF">
              <a:alpha val="50196"/>
            </a:srgbClr>
          </a:solidFill>
          <a:effectLst>
            <a:softEdge rad="63500"/>
          </a:effectLst>
        </p:spPr>
        <p:txBody>
          <a:bodyPr wrap="square" rtlCol="0">
            <a:spAutoFit/>
            <a:scene3d>
              <a:camera prst="orthographicFront"/>
              <a:lightRig rig="threePt" dir="t"/>
            </a:scene3d>
            <a:sp3d extrusionH="57150">
              <a:bevelT w="38100" h="38100"/>
            </a:sp3d>
          </a:bodyPr>
          <a:lstStyle/>
          <a:p>
            <a:pPr algn="r"/>
            <a:r>
              <a:rPr lang="en-US" sz="2800" dirty="0">
                <a:ln>
                  <a:solidFill>
                    <a:schemeClr val="tx1"/>
                  </a:solidFill>
                </a:ln>
                <a:solidFill>
                  <a:srgbClr val="8A6083"/>
                </a:solidFill>
                <a:latin typeface="SunSplash" panose="00000400000000000000" pitchFamily="2" charset="0"/>
              </a:rPr>
              <a:t>“Something’s Just not Right”</a:t>
            </a:r>
          </a:p>
        </p:txBody>
      </p:sp>
      <p:sp>
        <p:nvSpPr>
          <p:cNvPr id="6" name="TextBox 5">
            <a:extLst>
              <a:ext uri="{FF2B5EF4-FFF2-40B4-BE49-F238E27FC236}">
                <a16:creationId xmlns:a16="http://schemas.microsoft.com/office/drawing/2014/main" id="{DC1EC1AB-EC97-4BEE-B06E-25DA4C64CCC4}"/>
              </a:ext>
            </a:extLst>
          </p:cNvPr>
          <p:cNvSpPr txBox="1"/>
          <p:nvPr/>
        </p:nvSpPr>
        <p:spPr>
          <a:xfrm>
            <a:off x="449943" y="669782"/>
            <a:ext cx="8229600" cy="646331"/>
          </a:xfrm>
          <a:prstGeom prst="rect">
            <a:avLst/>
          </a:prstGeom>
          <a:noFill/>
        </p:spPr>
        <p:txBody>
          <a:bodyPr wrap="square" rtlCol="0">
            <a:spAutoFit/>
          </a:bodyPr>
          <a:lstStyle/>
          <a:p>
            <a:r>
              <a:rPr lang="en-US" sz="2800" dirty="0">
                <a:solidFill>
                  <a:schemeClr val="accent4">
                    <a:lumMod val="40000"/>
                    <a:lumOff val="60000"/>
                  </a:schemeClr>
                </a:solidFill>
                <a:effectLst>
                  <a:outerShdw blurRad="38100" dist="38100" dir="2700000" algn="tl">
                    <a:srgbClr val="000000">
                      <a:alpha val="43137"/>
                    </a:srgbClr>
                  </a:outerShdw>
                </a:effectLst>
                <a:latin typeface="SunSplash" panose="00000400000000000000" pitchFamily="2" charset="0"/>
              </a:rPr>
              <a:t>destroy </a:t>
            </a:r>
            <a:r>
              <a:rPr lang="en-US" sz="2800" dirty="0">
                <a:solidFill>
                  <a:schemeClr val="bg1"/>
                </a:solidFill>
                <a:effectLst>
                  <a:outerShdw blurRad="38100" dist="38100" dir="2700000" algn="tl">
                    <a:srgbClr val="000000">
                      <a:alpha val="43137"/>
                    </a:srgbClr>
                  </a:outerShdw>
                </a:effectLst>
                <a:latin typeface="SunSplash" panose="00000400000000000000" pitchFamily="2" charset="0"/>
              </a:rPr>
              <a:t>~</a:t>
            </a:r>
            <a:r>
              <a:rPr lang="en-US" sz="3600" dirty="0">
                <a:solidFill>
                  <a:schemeClr val="accent4">
                    <a:lumMod val="40000"/>
                    <a:lumOff val="60000"/>
                  </a:schemeClr>
                </a:solidFill>
                <a:effectLst>
                  <a:outerShdw blurRad="38100" dist="38100" dir="2700000" algn="tl">
                    <a:srgbClr val="000000">
                      <a:alpha val="43137"/>
                    </a:srgbClr>
                  </a:outerShdw>
                </a:effectLst>
                <a:latin typeface="SunSplash" panose="00000400000000000000" pitchFamily="2" charset="0"/>
              </a:rPr>
              <a:t> </a:t>
            </a:r>
            <a:r>
              <a:rPr lang="en-US" sz="3600" b="1" i="1" dirty="0" err="1">
                <a:solidFill>
                  <a:schemeClr val="accent4">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luō</a:t>
            </a:r>
            <a:r>
              <a:rPr lang="en-US" sz="3600" dirty="0">
                <a:solidFill>
                  <a:schemeClr val="accent4">
                    <a:lumMod val="40000"/>
                    <a:lumOff val="60000"/>
                  </a:schemeClr>
                </a:solidFill>
                <a:effectLst>
                  <a:outerShdw blurRad="38100" dist="38100" dir="2700000" algn="tl">
                    <a:srgbClr val="000000">
                      <a:alpha val="43137"/>
                    </a:srgbClr>
                  </a:outerShdw>
                </a:effectLst>
                <a:latin typeface="SunSplash" panose="00000400000000000000" pitchFamily="2" charset="0"/>
              </a:rPr>
              <a:t> </a:t>
            </a:r>
            <a:r>
              <a:rPr lang="en-US" sz="2800" dirty="0">
                <a:solidFill>
                  <a:schemeClr val="bg1"/>
                </a:solidFill>
                <a:effectLst>
                  <a:outerShdw blurRad="38100" dist="38100" dir="2700000" algn="tl">
                    <a:srgbClr val="000000">
                      <a:alpha val="43137"/>
                    </a:srgbClr>
                  </a:outerShdw>
                </a:effectLst>
                <a:latin typeface="SunSplash" panose="00000400000000000000" pitchFamily="2" charset="0"/>
              </a:rPr>
              <a:t>– </a:t>
            </a:r>
            <a:r>
              <a:rPr lang="en-US" sz="2800" i="1" dirty="0">
                <a:solidFill>
                  <a:schemeClr val="bg1"/>
                </a:solidFill>
                <a:effectLst>
                  <a:outerShdw blurRad="38100" dist="38100" dir="2700000" algn="tl">
                    <a:srgbClr val="000000">
                      <a:alpha val="43137"/>
                    </a:srgbClr>
                  </a:outerShdw>
                </a:effectLst>
                <a:latin typeface="SunSplash" panose="00000400000000000000" pitchFamily="2" charset="0"/>
              </a:rPr>
              <a:t>to loose</a:t>
            </a:r>
            <a:r>
              <a:rPr lang="en-US" sz="2800" dirty="0">
                <a:solidFill>
                  <a:schemeClr val="bg1"/>
                </a:solidFill>
                <a:effectLst>
                  <a:outerShdw blurRad="38100" dist="38100" dir="2700000" algn="tl">
                    <a:srgbClr val="000000">
                      <a:alpha val="43137"/>
                    </a:srgbClr>
                  </a:outerShdw>
                </a:effectLst>
                <a:latin typeface="SunSplash" panose="00000400000000000000" pitchFamily="2" charset="0"/>
              </a:rPr>
              <a:t> or </a:t>
            </a:r>
            <a:r>
              <a:rPr lang="en-US" sz="2800" i="1" dirty="0">
                <a:solidFill>
                  <a:schemeClr val="bg1"/>
                </a:solidFill>
                <a:effectLst>
                  <a:outerShdw blurRad="38100" dist="38100" dir="2700000" algn="tl">
                    <a:srgbClr val="000000">
                      <a:alpha val="43137"/>
                    </a:srgbClr>
                  </a:outerShdw>
                </a:effectLst>
                <a:latin typeface="SunSplash" panose="00000400000000000000" pitchFamily="2" charset="0"/>
              </a:rPr>
              <a:t>untie</a:t>
            </a:r>
            <a:endParaRPr lang="en-US" sz="4400" dirty="0">
              <a:solidFill>
                <a:schemeClr val="bg1"/>
              </a:solidFill>
              <a:effectLst>
                <a:outerShdw blurRad="38100" dist="38100" dir="2700000" algn="tl">
                  <a:srgbClr val="000000">
                    <a:alpha val="43137"/>
                  </a:srgbClr>
                </a:outerShdw>
              </a:effectLst>
              <a:latin typeface="SunSplash" panose="00000400000000000000" pitchFamily="2" charset="0"/>
            </a:endParaRPr>
          </a:p>
        </p:txBody>
      </p:sp>
      <p:sp>
        <p:nvSpPr>
          <p:cNvPr id="20" name="TextBox 19">
            <a:extLst>
              <a:ext uri="{FF2B5EF4-FFF2-40B4-BE49-F238E27FC236}">
                <a16:creationId xmlns:a16="http://schemas.microsoft.com/office/drawing/2014/main" id="{15DE235A-C7BC-4837-8DAA-C2C2DF47777A}"/>
              </a:ext>
            </a:extLst>
          </p:cNvPr>
          <p:cNvSpPr txBox="1"/>
          <p:nvPr/>
        </p:nvSpPr>
        <p:spPr>
          <a:xfrm rot="1543478">
            <a:off x="1516279" y="2695068"/>
            <a:ext cx="1318039" cy="584775"/>
          </a:xfrm>
          <a:prstGeom prst="rect">
            <a:avLst/>
          </a:prstGeom>
          <a:noFill/>
        </p:spPr>
        <p:txBody>
          <a:bodyPr wrap="square" rtlCol="0">
            <a:prstTxWarp prst="textCanUp">
              <a:avLst/>
            </a:prstTxWarp>
            <a:spAutoFit/>
          </a:bodyPr>
          <a:lstStyle/>
          <a:p>
            <a:r>
              <a:rPr lang="en-US" sz="2400" b="1" dirty="0">
                <a:ln>
                  <a:solidFill>
                    <a:schemeClr val="bg1"/>
                  </a:solidFill>
                </a:ln>
                <a:solidFill>
                  <a:schemeClr val="accent1">
                    <a:lumMod val="75000"/>
                  </a:schemeClr>
                </a:solidFill>
                <a:effectLst>
                  <a:outerShdw blurRad="38100" dist="38100" dir="2700000" algn="tl">
                    <a:srgbClr val="000000">
                      <a:alpha val="43137"/>
                    </a:srgbClr>
                  </a:outerShdw>
                </a:effectLst>
                <a:latin typeface="BlackChancery" pitchFamily="2" charset="0"/>
              </a:rPr>
              <a:t>Raise</a:t>
            </a:r>
          </a:p>
        </p:txBody>
      </p:sp>
      <p:sp>
        <p:nvSpPr>
          <p:cNvPr id="21" name="TextBox 20">
            <a:extLst>
              <a:ext uri="{FF2B5EF4-FFF2-40B4-BE49-F238E27FC236}">
                <a16:creationId xmlns:a16="http://schemas.microsoft.com/office/drawing/2014/main" id="{C191ED84-B6F6-4BC5-8753-D38E4A223983}"/>
              </a:ext>
            </a:extLst>
          </p:cNvPr>
          <p:cNvSpPr txBox="1"/>
          <p:nvPr/>
        </p:nvSpPr>
        <p:spPr>
          <a:xfrm rot="1543478">
            <a:off x="1527999" y="2718524"/>
            <a:ext cx="1318039" cy="584775"/>
          </a:xfrm>
          <a:prstGeom prst="rect">
            <a:avLst/>
          </a:prstGeom>
          <a:noFill/>
        </p:spPr>
        <p:txBody>
          <a:bodyPr wrap="square" rtlCol="0">
            <a:prstTxWarp prst="textCanUp">
              <a:avLst/>
            </a:prstTxWarp>
            <a:spAutoFit/>
          </a:bodyPr>
          <a:lstStyle/>
          <a:p>
            <a:r>
              <a:rPr lang="en-US" sz="2400" b="1" dirty="0">
                <a:ln>
                  <a:solidFill>
                    <a:schemeClr val="bg1"/>
                  </a:solidFill>
                </a:ln>
                <a:solidFill>
                  <a:schemeClr val="accent1">
                    <a:lumMod val="75000"/>
                  </a:schemeClr>
                </a:solidFill>
                <a:effectLst>
                  <a:outerShdw blurRad="38100" dist="38100" dir="2700000" algn="tl">
                    <a:srgbClr val="000000">
                      <a:alpha val="43137"/>
                    </a:srgbClr>
                  </a:outerShdw>
                </a:effectLst>
                <a:latin typeface="BlackChancery" pitchFamily="2" charset="0"/>
              </a:rPr>
              <a:t>Raze</a:t>
            </a:r>
          </a:p>
        </p:txBody>
      </p:sp>
      <p:sp>
        <p:nvSpPr>
          <p:cNvPr id="22" name="TextBox 21">
            <a:extLst>
              <a:ext uri="{FF2B5EF4-FFF2-40B4-BE49-F238E27FC236}">
                <a16:creationId xmlns:a16="http://schemas.microsoft.com/office/drawing/2014/main" id="{FB4EF5CA-1C13-4080-9E8E-07F5C0F0B66E}"/>
              </a:ext>
            </a:extLst>
          </p:cNvPr>
          <p:cNvSpPr txBox="1"/>
          <p:nvPr/>
        </p:nvSpPr>
        <p:spPr>
          <a:xfrm>
            <a:off x="3984170" y="1226461"/>
            <a:ext cx="4717144" cy="1815882"/>
          </a:xfrm>
          <a:prstGeom prst="rect">
            <a:avLst/>
          </a:prstGeom>
          <a:noFill/>
        </p:spPr>
        <p:txBody>
          <a:bodyPr wrap="square" rtlCol="0">
            <a:spAutoFit/>
          </a:bodyPr>
          <a:lstStyle/>
          <a:p>
            <a:r>
              <a:rPr lang="en-US" sz="2800" dirty="0">
                <a:solidFill>
                  <a:schemeClr val="accent4">
                    <a:lumMod val="40000"/>
                    <a:lumOff val="60000"/>
                  </a:schemeClr>
                </a:solidFill>
                <a:effectLst>
                  <a:outerShdw blurRad="38100" dist="38100" dir="2700000" algn="tl">
                    <a:srgbClr val="000000">
                      <a:alpha val="43137"/>
                    </a:srgbClr>
                  </a:outerShdw>
                </a:effectLst>
                <a:latin typeface="SunSplash" panose="00000400000000000000" pitchFamily="2" charset="0"/>
              </a:rPr>
              <a:t>raise</a:t>
            </a:r>
            <a:r>
              <a:rPr lang="en-US" sz="2800" dirty="0">
                <a:solidFill>
                  <a:schemeClr val="bg1"/>
                </a:solidFill>
                <a:effectLst>
                  <a:outerShdw blurRad="38100" dist="38100" dir="2700000" algn="tl">
                    <a:srgbClr val="000000">
                      <a:alpha val="43137"/>
                    </a:srgbClr>
                  </a:outerShdw>
                </a:effectLst>
                <a:latin typeface="SunSplash" panose="00000400000000000000" pitchFamily="2" charset="0"/>
              </a:rPr>
              <a:t> ~ </a:t>
            </a:r>
            <a:r>
              <a:rPr lang="en-US" sz="2800" i="1" dirty="0">
                <a:solidFill>
                  <a:schemeClr val="bg1"/>
                </a:solidFill>
                <a:effectLst>
                  <a:outerShdw blurRad="38100" dist="38100" dir="2700000" algn="tl">
                    <a:srgbClr val="000000">
                      <a:alpha val="43137"/>
                    </a:srgbClr>
                  </a:outerShdw>
                </a:effectLst>
                <a:latin typeface="SunSplash" panose="00000400000000000000" pitchFamily="2" charset="0"/>
              </a:rPr>
              <a:t>to erect or build; to cause to arise, appear or exist</a:t>
            </a:r>
            <a:endParaRPr lang="en-US" sz="4400" dirty="0">
              <a:solidFill>
                <a:schemeClr val="bg1"/>
              </a:solidFill>
              <a:effectLst>
                <a:outerShdw blurRad="38100" dist="38100" dir="2700000" algn="tl">
                  <a:srgbClr val="000000">
                    <a:alpha val="43137"/>
                  </a:srgbClr>
                </a:outerShdw>
              </a:effectLst>
              <a:latin typeface="SunSplash" panose="00000400000000000000" pitchFamily="2" charset="0"/>
            </a:endParaRPr>
          </a:p>
        </p:txBody>
      </p:sp>
      <p:pic>
        <p:nvPicPr>
          <p:cNvPr id="26" name="Picture 25">
            <a:extLst>
              <a:ext uri="{FF2B5EF4-FFF2-40B4-BE49-F238E27FC236}">
                <a16:creationId xmlns:a16="http://schemas.microsoft.com/office/drawing/2014/main" id="{C424A056-DDC2-4FEF-9FCB-A451D0B18468}"/>
              </a:ext>
            </a:extLst>
          </p:cNvPr>
          <p:cNvPicPr>
            <a:picLocks noChangeAspect="1"/>
          </p:cNvPicPr>
          <p:nvPr/>
        </p:nvPicPr>
        <p:blipFill rotWithShape="1">
          <a:blip r:embed="rId4">
            <a:extLst>
              <a:ext uri="{28A0092B-C50C-407E-A947-70E740481C1C}">
                <a14:useLocalDpi xmlns:a14="http://schemas.microsoft.com/office/drawing/2010/main" val="0"/>
              </a:ext>
            </a:extLst>
          </a:blip>
          <a:srcRect l="46663"/>
          <a:stretch/>
        </p:blipFill>
        <p:spPr>
          <a:xfrm rot="3806927">
            <a:off x="3353331" y="3693499"/>
            <a:ext cx="2220749" cy="2081825"/>
          </a:xfrm>
          <a:prstGeom prst="rect">
            <a:avLst/>
          </a:prstGeom>
        </p:spPr>
      </p:pic>
      <p:sp>
        <p:nvSpPr>
          <p:cNvPr id="23" name="TextBox 22">
            <a:extLst>
              <a:ext uri="{FF2B5EF4-FFF2-40B4-BE49-F238E27FC236}">
                <a16:creationId xmlns:a16="http://schemas.microsoft.com/office/drawing/2014/main" id="{C0294CAE-A3C0-4F45-A83E-FD236125A0AD}"/>
              </a:ext>
            </a:extLst>
          </p:cNvPr>
          <p:cNvSpPr txBox="1"/>
          <p:nvPr/>
        </p:nvSpPr>
        <p:spPr>
          <a:xfrm>
            <a:off x="3969660" y="2975424"/>
            <a:ext cx="4441374" cy="1384995"/>
          </a:xfrm>
          <a:prstGeom prst="rect">
            <a:avLst/>
          </a:prstGeom>
          <a:noFill/>
        </p:spPr>
        <p:txBody>
          <a:bodyPr wrap="square" rtlCol="0">
            <a:spAutoFit/>
          </a:bodyPr>
          <a:lstStyle/>
          <a:p>
            <a:pPr>
              <a:tabLst>
                <a:tab pos="282575" algn="l"/>
              </a:tabLst>
            </a:pPr>
            <a:r>
              <a:rPr lang="en-US" sz="2800" dirty="0">
                <a:solidFill>
                  <a:schemeClr val="accent4">
                    <a:lumMod val="40000"/>
                    <a:lumOff val="60000"/>
                  </a:schemeClr>
                </a:solidFill>
                <a:effectLst>
                  <a:outerShdw blurRad="38100" dist="38100" dir="2700000" algn="tl">
                    <a:srgbClr val="000000">
                      <a:alpha val="43137"/>
                    </a:srgbClr>
                  </a:outerShdw>
                </a:effectLst>
                <a:latin typeface="SunSplash" panose="00000400000000000000" pitchFamily="2" charset="0"/>
              </a:rPr>
              <a:t>raze</a:t>
            </a:r>
            <a:r>
              <a:rPr lang="en-US" sz="2800" dirty="0">
                <a:solidFill>
                  <a:schemeClr val="bg1"/>
                </a:solidFill>
                <a:effectLst>
                  <a:outerShdw blurRad="38100" dist="38100" dir="2700000" algn="tl">
                    <a:srgbClr val="000000">
                      <a:alpha val="43137"/>
                    </a:srgbClr>
                  </a:outerShdw>
                </a:effectLst>
                <a:latin typeface="SunSplash" panose="00000400000000000000" pitchFamily="2" charset="0"/>
              </a:rPr>
              <a:t> ~ </a:t>
            </a:r>
            <a:r>
              <a:rPr lang="en-US" sz="2800" i="1" dirty="0">
                <a:solidFill>
                  <a:schemeClr val="bg1"/>
                </a:solidFill>
                <a:effectLst>
                  <a:outerShdw blurRad="38100" dist="38100" dir="2700000" algn="tl">
                    <a:srgbClr val="000000">
                      <a:alpha val="43137"/>
                    </a:srgbClr>
                  </a:outerShdw>
                </a:effectLst>
                <a:latin typeface="SunSplash" panose="00000400000000000000" pitchFamily="2" charset="0"/>
              </a:rPr>
              <a:t>to level to the ground, to demolish</a:t>
            </a:r>
            <a:endParaRPr lang="en-US" sz="6600" i="1" dirty="0">
              <a:solidFill>
                <a:schemeClr val="bg1"/>
              </a:solidFill>
              <a:effectLst>
                <a:outerShdw blurRad="38100" dist="38100" dir="2700000" algn="tl">
                  <a:srgbClr val="000000">
                    <a:alpha val="43137"/>
                  </a:srgbClr>
                </a:outerShdw>
              </a:effectLst>
              <a:latin typeface="SunSplash" panose="00000400000000000000" pitchFamily="2" charset="0"/>
            </a:endParaRPr>
          </a:p>
        </p:txBody>
      </p:sp>
    </p:spTree>
    <p:extLst>
      <p:ext uri="{BB962C8B-B14F-4D97-AF65-F5344CB8AC3E}">
        <p14:creationId xmlns:p14="http://schemas.microsoft.com/office/powerpoint/2010/main" val="50679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3" presetClass="emph" presetSubtype="2" fill="hold" grpId="1" nodeType="withEffect">
                                  <p:stCondLst>
                                    <p:cond delay="0"/>
                                  </p:stCondLst>
                                  <p:childTnLst>
                                    <p:animClr clrSpc="rgb" dir="cw">
                                      <p:cBhvr override="childStyle">
                                        <p:cTn id="28" dur="2000" fill="hold"/>
                                        <p:tgtEl>
                                          <p:spTgt spid="6"/>
                                        </p:tgtEl>
                                        <p:attrNameLst>
                                          <p:attrName>style.color</p:attrName>
                                        </p:attrNameLst>
                                      </p:cBhvr>
                                      <p:to>
                                        <a:schemeClr val="accent2"/>
                                      </p:to>
                                    </p:animClr>
                                  </p:childTnLst>
                                </p:cTn>
                              </p:par>
                            </p:childTnLst>
                          </p:cTn>
                        </p:par>
                      </p:childTnLst>
                    </p:cTn>
                  </p:par>
                  <p:par>
                    <p:cTn id="29" fill="hold">
                      <p:stCondLst>
                        <p:cond delay="indefinite"/>
                      </p:stCondLst>
                      <p:childTnLst>
                        <p:par>
                          <p:cTn id="30" fill="hold">
                            <p:stCondLst>
                              <p:cond delay="0"/>
                            </p:stCondLst>
                            <p:childTnLst>
                              <p:par>
                                <p:cTn id="31" presetID="45" presetClass="exit" presetSubtype="0" fill="hold" grpId="1" nodeType="clickEffect">
                                  <p:stCondLst>
                                    <p:cond delay="0"/>
                                  </p:stCondLst>
                                  <p:childTnLst>
                                    <p:animEffect transition="out" filter="fade">
                                      <p:cBhvr>
                                        <p:cTn id="32" dur="1000"/>
                                        <p:tgtEl>
                                          <p:spTgt spid="20"/>
                                        </p:tgtEl>
                                      </p:cBhvr>
                                    </p:animEffect>
                                    <p:anim calcmode="lin" valueType="num">
                                      <p:cBhvr>
                                        <p:cTn id="33" dur="1000"/>
                                        <p:tgtEl>
                                          <p:spTgt spid="2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4" dur="1000"/>
                                        <p:tgtEl>
                                          <p:spTgt spid="20"/>
                                        </p:tgtEl>
                                        <p:attrNameLst>
                                          <p:attrName>ppt_h</p:attrName>
                                        </p:attrNameLst>
                                      </p:cBhvr>
                                      <p:tavLst>
                                        <p:tav tm="0">
                                          <p:val>
                                            <p:strVal val="ppt_h"/>
                                          </p:val>
                                        </p:tav>
                                        <p:tav tm="100000">
                                          <p:val>
                                            <p:strVal val="ppt_h"/>
                                          </p:val>
                                        </p:tav>
                                      </p:tavLst>
                                    </p:anim>
                                    <p:set>
                                      <p:cBhvr>
                                        <p:cTn id="35" dur="1" fill="hold">
                                          <p:stCondLst>
                                            <p:cond delay="999"/>
                                          </p:stCondLst>
                                        </p:cTn>
                                        <p:tgtEl>
                                          <p:spTgt spid="20"/>
                                        </p:tgtEl>
                                        <p:attrNameLst>
                                          <p:attrName>style.visibility</p:attrName>
                                        </p:attrNameLst>
                                      </p:cBhvr>
                                      <p:to>
                                        <p:strVal val="hidden"/>
                                      </p:to>
                                    </p:set>
                                  </p:childTnLst>
                                </p:cTn>
                              </p:par>
                              <p:par>
                                <p:cTn id="36" presetID="45" presetClass="entr" presetSubtype="0" fill="hold" grpId="0" nodeType="withEffect">
                                  <p:stCondLst>
                                    <p:cond delay="50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ppt_w</p:attrName>
                                        </p:attrNameLst>
                                      </p:cBhvr>
                                      <p:tavLst>
                                        <p:tav tm="0" fmla="#ppt_w*sin(2.5*pi*$)">
                                          <p:val>
                                            <p:fltVal val="0"/>
                                          </p:val>
                                        </p:tav>
                                        <p:tav tm="100000">
                                          <p:val>
                                            <p:fltVal val="1"/>
                                          </p:val>
                                        </p:tav>
                                      </p:tavLst>
                                    </p:anim>
                                    <p:anim calcmode="lin" valueType="num">
                                      <p:cBhvr>
                                        <p:cTn id="40" dur="1000" fill="hold"/>
                                        <p:tgtEl>
                                          <p:spTgt spid="21"/>
                                        </p:tgtEl>
                                        <p:attrNameLst>
                                          <p:attrName>ppt_h</p:attrName>
                                        </p:attrNameLst>
                                      </p:cBhvr>
                                      <p:tavLst>
                                        <p:tav tm="0">
                                          <p:val>
                                            <p:strVal val="#ppt_h"/>
                                          </p:val>
                                        </p:tav>
                                        <p:tav tm="100000">
                                          <p:val>
                                            <p:strVal val="#ppt_h"/>
                                          </p:val>
                                        </p:tav>
                                      </p:tavLst>
                                    </p:anim>
                                  </p:childTnLst>
                                </p:cTn>
                              </p:par>
                              <p:par>
                                <p:cTn id="41" presetID="10" presetClass="entr" presetSubtype="0" fill="hold" grpId="0" nodeType="withEffect">
                                  <p:stCondLst>
                                    <p:cond delay="50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childTnLst>
                                </p:cTn>
                              </p:par>
                              <p:par>
                                <p:cTn id="44" presetID="3" presetClass="emph" presetSubtype="2" fill="hold" grpId="1" nodeType="withEffect">
                                  <p:stCondLst>
                                    <p:cond delay="0"/>
                                  </p:stCondLst>
                                  <p:childTnLst>
                                    <p:animClr clrSpc="rgb" dir="cw">
                                      <p:cBhvr override="childStyle">
                                        <p:cTn id="45" dur="2000" fill="hold"/>
                                        <p:tgtEl>
                                          <p:spTgt spid="2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20" grpId="0"/>
      <p:bldP spid="20" grpId="1"/>
      <p:bldP spid="21" grpId="0"/>
      <p:bldP spid="22" grpId="0"/>
      <p:bldP spid="22" grpId="1"/>
      <p:bldP spid="2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a14:imgEffect>
                  </a14:imgLayer>
                </a14:imgProps>
              </a:ext>
            </a:extLst>
          </a:blip>
          <a:srcRect/>
          <a:stretch>
            <a:fillRect l="-25000" r="-25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181E66-5BD9-47E7-B9A9-5642F3958D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8086" y="5459586"/>
            <a:ext cx="990751" cy="1254115"/>
          </a:xfrm>
          <a:prstGeom prst="rect">
            <a:avLst/>
          </a:prstGeom>
          <a:effectLst>
            <a:glow rad="101600">
              <a:srgbClr val="8A6083">
                <a:alpha val="86667"/>
              </a:srgbClr>
            </a:glow>
          </a:effectLst>
        </p:spPr>
      </p:pic>
      <p:sp>
        <p:nvSpPr>
          <p:cNvPr id="5" name="TextBox 4">
            <a:extLst>
              <a:ext uri="{FF2B5EF4-FFF2-40B4-BE49-F238E27FC236}">
                <a16:creationId xmlns:a16="http://schemas.microsoft.com/office/drawing/2014/main" id="{BA6BF15F-CD23-4EA8-B98B-7FF908873839}"/>
              </a:ext>
            </a:extLst>
          </p:cNvPr>
          <p:cNvSpPr txBox="1"/>
          <p:nvPr/>
        </p:nvSpPr>
        <p:spPr>
          <a:xfrm>
            <a:off x="294198" y="6143750"/>
            <a:ext cx="7526293" cy="523220"/>
          </a:xfrm>
          <a:prstGeom prst="rect">
            <a:avLst/>
          </a:prstGeom>
          <a:solidFill>
            <a:srgbClr val="FFFFFF">
              <a:alpha val="50196"/>
            </a:srgbClr>
          </a:solidFill>
          <a:effectLst>
            <a:softEdge rad="63500"/>
          </a:effectLst>
        </p:spPr>
        <p:txBody>
          <a:bodyPr wrap="square" rtlCol="0">
            <a:spAutoFit/>
            <a:scene3d>
              <a:camera prst="orthographicFront"/>
              <a:lightRig rig="threePt" dir="t"/>
            </a:scene3d>
            <a:sp3d extrusionH="57150">
              <a:bevelT w="38100" h="38100"/>
            </a:sp3d>
          </a:bodyPr>
          <a:lstStyle/>
          <a:p>
            <a:pPr algn="r"/>
            <a:r>
              <a:rPr lang="en-US" sz="2800" dirty="0">
                <a:ln>
                  <a:solidFill>
                    <a:schemeClr val="tx1"/>
                  </a:solidFill>
                </a:ln>
                <a:solidFill>
                  <a:srgbClr val="8A6083"/>
                </a:solidFill>
                <a:latin typeface="SunSplash" panose="00000400000000000000" pitchFamily="2" charset="0"/>
              </a:rPr>
              <a:t>“Something’s Just not Right”</a:t>
            </a:r>
          </a:p>
        </p:txBody>
      </p:sp>
    </p:spTree>
    <p:extLst>
      <p:ext uri="{BB962C8B-B14F-4D97-AF65-F5344CB8AC3E}">
        <p14:creationId xmlns:p14="http://schemas.microsoft.com/office/powerpoint/2010/main" val="297086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40000"/>
                    </a14:imgEffect>
                  </a14:imgLayer>
                </a14:imgProps>
              </a:ext>
            </a:extLst>
          </a:blip>
          <a:srcRect/>
          <a:stretch>
            <a:fillRect l="-25000" r="-25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4B6B92-7865-409D-834D-BAED96F6010D}"/>
              </a:ext>
            </a:extLst>
          </p:cNvPr>
          <p:cNvPicPr>
            <a:picLocks noChangeAspect="1"/>
          </p:cNvPicPr>
          <p:nvPr/>
        </p:nvPicPr>
        <p:blipFill rotWithShape="1">
          <a:blip r:embed="rId4">
            <a:extLst>
              <a:ext uri="{28A0092B-C50C-407E-A947-70E740481C1C}">
                <a14:useLocalDpi xmlns:a14="http://schemas.microsoft.com/office/drawing/2010/main" val="0"/>
              </a:ext>
            </a:extLst>
          </a:blip>
          <a:srcRect l="-1" r="42731"/>
          <a:stretch/>
        </p:blipFill>
        <p:spPr>
          <a:xfrm rot="17377400">
            <a:off x="-557679" y="845138"/>
            <a:ext cx="2384499" cy="2081825"/>
          </a:xfrm>
          <a:prstGeom prst="rect">
            <a:avLst/>
          </a:prstGeom>
        </p:spPr>
      </p:pic>
      <p:pic>
        <p:nvPicPr>
          <p:cNvPr id="3" name="Picture 2">
            <a:extLst>
              <a:ext uri="{FF2B5EF4-FFF2-40B4-BE49-F238E27FC236}">
                <a16:creationId xmlns:a16="http://schemas.microsoft.com/office/drawing/2014/main" id="{91053A7B-AA68-43A3-A246-A754C256C9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8086" y="5459586"/>
            <a:ext cx="990751" cy="1254115"/>
          </a:xfrm>
          <a:prstGeom prst="rect">
            <a:avLst/>
          </a:prstGeom>
          <a:effectLst>
            <a:glow rad="101600">
              <a:srgbClr val="8A6083">
                <a:alpha val="86667"/>
              </a:srgbClr>
            </a:glow>
          </a:effectLst>
        </p:spPr>
      </p:pic>
      <p:sp>
        <p:nvSpPr>
          <p:cNvPr id="13" name="TextBox 12">
            <a:extLst>
              <a:ext uri="{FF2B5EF4-FFF2-40B4-BE49-F238E27FC236}">
                <a16:creationId xmlns:a16="http://schemas.microsoft.com/office/drawing/2014/main" id="{87152A95-EEC2-4A09-8E79-B7FCE97D34A5}"/>
              </a:ext>
            </a:extLst>
          </p:cNvPr>
          <p:cNvSpPr txBox="1"/>
          <p:nvPr/>
        </p:nvSpPr>
        <p:spPr>
          <a:xfrm>
            <a:off x="294198" y="6143750"/>
            <a:ext cx="7526293" cy="523220"/>
          </a:xfrm>
          <a:prstGeom prst="rect">
            <a:avLst/>
          </a:prstGeom>
          <a:solidFill>
            <a:srgbClr val="FFFFFF">
              <a:alpha val="50196"/>
            </a:srgbClr>
          </a:solidFill>
          <a:effectLst>
            <a:softEdge rad="63500"/>
          </a:effectLst>
        </p:spPr>
        <p:txBody>
          <a:bodyPr wrap="square" rtlCol="0">
            <a:spAutoFit/>
            <a:scene3d>
              <a:camera prst="orthographicFront"/>
              <a:lightRig rig="threePt" dir="t"/>
            </a:scene3d>
            <a:sp3d extrusionH="57150">
              <a:bevelT w="38100" h="38100"/>
            </a:sp3d>
          </a:bodyPr>
          <a:lstStyle/>
          <a:p>
            <a:pPr algn="r"/>
            <a:r>
              <a:rPr lang="en-US" sz="2800" dirty="0">
                <a:ln>
                  <a:solidFill>
                    <a:schemeClr val="tx1"/>
                  </a:solidFill>
                </a:ln>
                <a:solidFill>
                  <a:srgbClr val="8A6083"/>
                </a:solidFill>
                <a:latin typeface="SunSplash" panose="00000400000000000000" pitchFamily="2" charset="0"/>
              </a:rPr>
              <a:t>“Something’s Just not Right”</a:t>
            </a:r>
          </a:p>
        </p:txBody>
      </p:sp>
      <p:sp>
        <p:nvSpPr>
          <p:cNvPr id="4" name="TextBox 3">
            <a:extLst>
              <a:ext uri="{FF2B5EF4-FFF2-40B4-BE49-F238E27FC236}">
                <a16:creationId xmlns:a16="http://schemas.microsoft.com/office/drawing/2014/main" id="{57560ADF-457E-4A60-9ACA-F6CA49CC71E5}"/>
              </a:ext>
            </a:extLst>
          </p:cNvPr>
          <p:cNvSpPr txBox="1"/>
          <p:nvPr/>
        </p:nvSpPr>
        <p:spPr>
          <a:xfrm>
            <a:off x="471714" y="668215"/>
            <a:ext cx="8215086" cy="3539430"/>
          </a:xfrm>
          <a:prstGeom prst="rect">
            <a:avLst/>
          </a:prstGeom>
          <a:noFill/>
        </p:spPr>
        <p:txBody>
          <a:bodyPr wrap="square" rtlCol="0">
            <a:spAutoFit/>
          </a:bodyPr>
          <a:lstStyle/>
          <a:p>
            <a:pPr marL="58738" indent="-58738"/>
            <a:r>
              <a:rPr lang="en-US" sz="3200" dirty="0">
                <a:solidFill>
                  <a:schemeClr val="accent4">
                    <a:lumMod val="40000"/>
                    <a:lumOff val="60000"/>
                  </a:schemeClr>
                </a:solidFill>
                <a:latin typeface="SunSplash" panose="00000400000000000000" pitchFamily="2" charset="0"/>
              </a:rPr>
              <a:t>     Billy Graham ~ </a:t>
            </a:r>
            <a:r>
              <a:rPr lang="en-US" sz="3200" dirty="0">
                <a:solidFill>
                  <a:schemeClr val="bg1"/>
                </a:solidFill>
                <a:latin typeface="SunSplash" panose="00000400000000000000" pitchFamily="2" charset="0"/>
              </a:rPr>
              <a:t>“The very 	purpose of Christ's coming 	into the world was that he  might offer up his life as a sacrifice for the sins of men. He came to die. This is the heart of Christmas.”</a:t>
            </a:r>
            <a:endParaRPr lang="en-US" sz="8800" dirty="0">
              <a:solidFill>
                <a:schemeClr val="bg1"/>
              </a:solidFill>
              <a:effectLst>
                <a:outerShdw blurRad="38100" dist="38100" dir="2700000" algn="tl">
                  <a:srgbClr val="000000">
                    <a:alpha val="43137"/>
                  </a:srgbClr>
                </a:outerShdw>
              </a:effectLst>
              <a:latin typeface="SunSplash" panose="00000400000000000000" pitchFamily="2" charset="0"/>
            </a:endParaRPr>
          </a:p>
        </p:txBody>
      </p:sp>
      <p:pic>
        <p:nvPicPr>
          <p:cNvPr id="6" name="Picture 5">
            <a:extLst>
              <a:ext uri="{FF2B5EF4-FFF2-40B4-BE49-F238E27FC236}">
                <a16:creationId xmlns:a16="http://schemas.microsoft.com/office/drawing/2014/main" id="{D2ECE571-2F46-4D42-953E-B66C73465DFB}"/>
              </a:ext>
            </a:extLst>
          </p:cNvPr>
          <p:cNvPicPr>
            <a:picLocks noChangeAspect="1"/>
          </p:cNvPicPr>
          <p:nvPr/>
        </p:nvPicPr>
        <p:blipFill rotWithShape="1">
          <a:blip r:embed="rId4">
            <a:extLst>
              <a:ext uri="{28A0092B-C50C-407E-A947-70E740481C1C}">
                <a14:useLocalDpi xmlns:a14="http://schemas.microsoft.com/office/drawing/2010/main" val="0"/>
              </a:ext>
            </a:extLst>
          </a:blip>
          <a:srcRect l="57567"/>
          <a:stretch/>
        </p:blipFill>
        <p:spPr>
          <a:xfrm rot="19966268">
            <a:off x="608845" y="-421887"/>
            <a:ext cx="1766747" cy="2081825"/>
          </a:xfrm>
          <a:prstGeom prst="rect">
            <a:avLst/>
          </a:prstGeom>
        </p:spPr>
      </p:pic>
    </p:spTree>
    <p:extLst>
      <p:ext uri="{BB962C8B-B14F-4D97-AF65-F5344CB8AC3E}">
        <p14:creationId xmlns:p14="http://schemas.microsoft.com/office/powerpoint/2010/main" val="385207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a14:imgEffect>
                  </a14:imgLayer>
                </a14:imgProps>
              </a:ext>
            </a:extLst>
          </a:blip>
          <a:srcRect/>
          <a:stretch>
            <a:fillRect l="-25000" r="-25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181E66-5BD9-47E7-B9A9-5642F3958D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8086" y="5459586"/>
            <a:ext cx="990751" cy="1254115"/>
          </a:xfrm>
          <a:prstGeom prst="rect">
            <a:avLst/>
          </a:prstGeom>
          <a:effectLst>
            <a:glow rad="101600">
              <a:srgbClr val="8A6083">
                <a:alpha val="86667"/>
              </a:srgbClr>
            </a:glow>
          </a:effectLst>
        </p:spPr>
      </p:pic>
      <p:sp>
        <p:nvSpPr>
          <p:cNvPr id="5" name="TextBox 4">
            <a:extLst>
              <a:ext uri="{FF2B5EF4-FFF2-40B4-BE49-F238E27FC236}">
                <a16:creationId xmlns:a16="http://schemas.microsoft.com/office/drawing/2014/main" id="{BA6BF15F-CD23-4EA8-B98B-7FF908873839}"/>
              </a:ext>
            </a:extLst>
          </p:cNvPr>
          <p:cNvSpPr txBox="1"/>
          <p:nvPr/>
        </p:nvSpPr>
        <p:spPr>
          <a:xfrm>
            <a:off x="294198" y="6143750"/>
            <a:ext cx="7526293" cy="523220"/>
          </a:xfrm>
          <a:prstGeom prst="rect">
            <a:avLst/>
          </a:prstGeom>
          <a:solidFill>
            <a:srgbClr val="FFFFFF">
              <a:alpha val="50196"/>
            </a:srgbClr>
          </a:solidFill>
          <a:effectLst>
            <a:softEdge rad="63500"/>
          </a:effectLst>
        </p:spPr>
        <p:txBody>
          <a:bodyPr wrap="square" rtlCol="0">
            <a:spAutoFit/>
            <a:scene3d>
              <a:camera prst="orthographicFront"/>
              <a:lightRig rig="threePt" dir="t"/>
            </a:scene3d>
            <a:sp3d extrusionH="57150">
              <a:bevelT w="38100" h="38100"/>
            </a:sp3d>
          </a:bodyPr>
          <a:lstStyle/>
          <a:p>
            <a:pPr algn="r"/>
            <a:r>
              <a:rPr lang="en-US" sz="2800" dirty="0">
                <a:ln>
                  <a:solidFill>
                    <a:schemeClr val="tx1"/>
                  </a:solidFill>
                </a:ln>
                <a:solidFill>
                  <a:srgbClr val="8A6083"/>
                </a:solidFill>
                <a:latin typeface="SunSplash" panose="00000400000000000000" pitchFamily="2" charset="0"/>
              </a:rPr>
              <a:t>“Something’s Just not Right”</a:t>
            </a:r>
          </a:p>
        </p:txBody>
      </p:sp>
    </p:spTree>
    <p:extLst>
      <p:ext uri="{BB962C8B-B14F-4D97-AF65-F5344CB8AC3E}">
        <p14:creationId xmlns:p14="http://schemas.microsoft.com/office/powerpoint/2010/main" val="339138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40000"/>
                    </a14:imgEffect>
                  </a14:imgLayer>
                </a14:imgProps>
              </a:ext>
            </a:extLst>
          </a:blip>
          <a:srcRect/>
          <a:stretch>
            <a:fillRect l="-25000" r="-25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A09825-8E97-4F8F-A4F1-85109AC92B97}"/>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15556" r="27935"/>
          <a:stretch/>
        </p:blipFill>
        <p:spPr>
          <a:xfrm rot="5400000">
            <a:off x="595068" y="879720"/>
            <a:ext cx="3882571" cy="3864851"/>
          </a:xfrm>
          <a:prstGeom prst="rect">
            <a:avLst/>
          </a:prstGeom>
        </p:spPr>
      </p:pic>
      <p:pic>
        <p:nvPicPr>
          <p:cNvPr id="3" name="Picture 2">
            <a:extLst>
              <a:ext uri="{FF2B5EF4-FFF2-40B4-BE49-F238E27FC236}">
                <a16:creationId xmlns:a16="http://schemas.microsoft.com/office/drawing/2014/main" id="{91053A7B-AA68-43A3-A246-A754C256C9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18086" y="5459586"/>
            <a:ext cx="990751" cy="1254115"/>
          </a:xfrm>
          <a:prstGeom prst="rect">
            <a:avLst/>
          </a:prstGeom>
          <a:effectLst>
            <a:glow rad="101600">
              <a:srgbClr val="8A6083">
                <a:alpha val="86667"/>
              </a:srgbClr>
            </a:glow>
          </a:effectLst>
        </p:spPr>
      </p:pic>
      <p:sp>
        <p:nvSpPr>
          <p:cNvPr id="13" name="TextBox 12">
            <a:extLst>
              <a:ext uri="{FF2B5EF4-FFF2-40B4-BE49-F238E27FC236}">
                <a16:creationId xmlns:a16="http://schemas.microsoft.com/office/drawing/2014/main" id="{87152A95-EEC2-4A09-8E79-B7FCE97D34A5}"/>
              </a:ext>
            </a:extLst>
          </p:cNvPr>
          <p:cNvSpPr txBox="1"/>
          <p:nvPr/>
        </p:nvSpPr>
        <p:spPr>
          <a:xfrm>
            <a:off x="294198" y="6143750"/>
            <a:ext cx="7526293" cy="523220"/>
          </a:xfrm>
          <a:prstGeom prst="rect">
            <a:avLst/>
          </a:prstGeom>
          <a:solidFill>
            <a:srgbClr val="FFFFFF">
              <a:alpha val="50196"/>
            </a:srgbClr>
          </a:solidFill>
          <a:effectLst>
            <a:softEdge rad="63500"/>
          </a:effectLst>
        </p:spPr>
        <p:txBody>
          <a:bodyPr wrap="square" rtlCol="0">
            <a:spAutoFit/>
            <a:scene3d>
              <a:camera prst="orthographicFront"/>
              <a:lightRig rig="threePt" dir="t"/>
            </a:scene3d>
            <a:sp3d extrusionH="57150">
              <a:bevelT w="38100" h="38100"/>
            </a:sp3d>
          </a:bodyPr>
          <a:lstStyle/>
          <a:p>
            <a:pPr algn="r"/>
            <a:r>
              <a:rPr lang="en-US" sz="2800" dirty="0">
                <a:ln>
                  <a:solidFill>
                    <a:schemeClr val="tx1"/>
                  </a:solidFill>
                </a:ln>
                <a:solidFill>
                  <a:srgbClr val="8A6083"/>
                </a:solidFill>
                <a:latin typeface="SunSplash" panose="00000400000000000000" pitchFamily="2" charset="0"/>
              </a:rPr>
              <a:t>“Something’s Just not Right”</a:t>
            </a:r>
          </a:p>
        </p:txBody>
      </p:sp>
      <p:sp>
        <p:nvSpPr>
          <p:cNvPr id="29" name="Rectangle 28">
            <a:extLst>
              <a:ext uri="{FF2B5EF4-FFF2-40B4-BE49-F238E27FC236}">
                <a16:creationId xmlns:a16="http://schemas.microsoft.com/office/drawing/2014/main" id="{CDD52DC1-F19B-41C5-A1B7-3302B04E331C}"/>
              </a:ext>
            </a:extLst>
          </p:cNvPr>
          <p:cNvSpPr/>
          <p:nvPr/>
        </p:nvSpPr>
        <p:spPr>
          <a:xfrm>
            <a:off x="4444985" y="867231"/>
            <a:ext cx="3820886" cy="3886200"/>
          </a:xfrm>
          <a:prstGeom prst="rect">
            <a:avLst/>
          </a:prstGeom>
          <a:blipFill dpi="0" rotWithShape="1">
            <a:blip r:embed="rId7">
              <a:duotone>
                <a:prstClr val="black"/>
                <a:srgbClr val="D9C3A5">
                  <a:tint val="50000"/>
                  <a:satMod val="180000"/>
                </a:srgbClr>
              </a:duotone>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rcRect/>
            <a:stretch>
              <a:fillRect/>
            </a:stretch>
          </a:blip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3F0-9966-45A9-92A0-D80A08B5E6FA}"/>
              </a:ext>
            </a:extLst>
          </p:cNvPr>
          <p:cNvSpPr txBox="1"/>
          <p:nvPr/>
        </p:nvSpPr>
        <p:spPr>
          <a:xfrm>
            <a:off x="4564728" y="1089729"/>
            <a:ext cx="3570514" cy="430887"/>
          </a:xfrm>
          <a:prstGeom prst="rect">
            <a:avLst/>
          </a:prstGeom>
          <a:noFill/>
        </p:spPr>
        <p:txBody>
          <a:bodyPr wrap="square" rtlCol="0">
            <a:spAutoFit/>
          </a:bodyPr>
          <a:lstStyle/>
          <a:p>
            <a:r>
              <a:rPr lang="en-US" sz="2200" b="1" dirty="0">
                <a:latin typeface="Commercial-Script" panose="020B0500000000000000" pitchFamily="34" charset="0"/>
              </a:rPr>
              <a:t>Is. 9:6 ~ For unto us a Child</a:t>
            </a:r>
          </a:p>
        </p:txBody>
      </p:sp>
      <p:sp>
        <p:nvSpPr>
          <p:cNvPr id="34" name="TextBox 33">
            <a:extLst>
              <a:ext uri="{FF2B5EF4-FFF2-40B4-BE49-F238E27FC236}">
                <a16:creationId xmlns:a16="http://schemas.microsoft.com/office/drawing/2014/main" id="{4CB7923A-46B4-46C6-905A-868F180D0867}"/>
              </a:ext>
            </a:extLst>
          </p:cNvPr>
          <p:cNvSpPr txBox="1"/>
          <p:nvPr/>
        </p:nvSpPr>
        <p:spPr>
          <a:xfrm>
            <a:off x="4564728" y="1771670"/>
            <a:ext cx="3497184" cy="430887"/>
          </a:xfrm>
          <a:prstGeom prst="rect">
            <a:avLst/>
          </a:prstGeom>
          <a:noFill/>
        </p:spPr>
        <p:txBody>
          <a:bodyPr wrap="square" rtlCol="0">
            <a:spAutoFit/>
          </a:bodyPr>
          <a:lstStyle/>
          <a:p>
            <a:r>
              <a:rPr lang="en-US" sz="2200" b="1" dirty="0">
                <a:latin typeface="Commercial-Script" panose="020B0500000000000000" pitchFamily="34" charset="0"/>
              </a:rPr>
              <a:t>Unto us a Son is given;</a:t>
            </a:r>
          </a:p>
        </p:txBody>
      </p:sp>
      <p:sp>
        <p:nvSpPr>
          <p:cNvPr id="35" name="TextBox 34">
            <a:extLst>
              <a:ext uri="{FF2B5EF4-FFF2-40B4-BE49-F238E27FC236}">
                <a16:creationId xmlns:a16="http://schemas.microsoft.com/office/drawing/2014/main" id="{31AED379-C84C-41FB-930D-AB1FF9B833FF}"/>
              </a:ext>
            </a:extLst>
          </p:cNvPr>
          <p:cNvSpPr txBox="1"/>
          <p:nvPr/>
        </p:nvSpPr>
        <p:spPr>
          <a:xfrm>
            <a:off x="4601014" y="2140887"/>
            <a:ext cx="3505199" cy="430887"/>
          </a:xfrm>
          <a:prstGeom prst="rect">
            <a:avLst/>
          </a:prstGeom>
          <a:noFill/>
        </p:spPr>
        <p:txBody>
          <a:bodyPr wrap="square" rtlCol="0">
            <a:spAutoFit/>
          </a:bodyPr>
          <a:lstStyle/>
          <a:p>
            <a:r>
              <a:rPr lang="en-US" sz="2200" b="1" dirty="0">
                <a:latin typeface="Commercial-Script" panose="020B0500000000000000" pitchFamily="34" charset="0"/>
              </a:rPr>
              <a:t>And the government will</a:t>
            </a:r>
            <a:endParaRPr lang="en-US" sz="2200" b="1" dirty="0">
              <a:solidFill>
                <a:srgbClr val="000000"/>
              </a:solidFill>
              <a:latin typeface="Commercial-Script" panose="020B0500000000000000" pitchFamily="34" charset="0"/>
            </a:endParaRPr>
          </a:p>
        </p:txBody>
      </p:sp>
      <p:sp>
        <p:nvSpPr>
          <p:cNvPr id="36" name="TextBox 35">
            <a:extLst>
              <a:ext uri="{FF2B5EF4-FFF2-40B4-BE49-F238E27FC236}">
                <a16:creationId xmlns:a16="http://schemas.microsoft.com/office/drawing/2014/main" id="{3DB1249B-E375-4359-8F83-2B78822D7656}"/>
              </a:ext>
            </a:extLst>
          </p:cNvPr>
          <p:cNvSpPr txBox="1"/>
          <p:nvPr/>
        </p:nvSpPr>
        <p:spPr>
          <a:xfrm>
            <a:off x="4564729" y="2553021"/>
            <a:ext cx="3344820" cy="430887"/>
          </a:xfrm>
          <a:prstGeom prst="rect">
            <a:avLst/>
          </a:prstGeom>
          <a:noFill/>
        </p:spPr>
        <p:txBody>
          <a:bodyPr wrap="square" rtlCol="0">
            <a:spAutoFit/>
          </a:bodyPr>
          <a:lstStyle/>
          <a:p>
            <a:r>
              <a:rPr lang="en-US" sz="2200" b="1" dirty="0">
                <a:solidFill>
                  <a:srgbClr val="000000"/>
                </a:solidFill>
                <a:latin typeface="Commercial-Script" pitchFamily="34" charset="0"/>
              </a:rPr>
              <a:t>upon His shoulder.</a:t>
            </a:r>
          </a:p>
        </p:txBody>
      </p:sp>
      <p:sp>
        <p:nvSpPr>
          <p:cNvPr id="8" name="TextBox 7">
            <a:extLst>
              <a:ext uri="{FF2B5EF4-FFF2-40B4-BE49-F238E27FC236}">
                <a16:creationId xmlns:a16="http://schemas.microsoft.com/office/drawing/2014/main" id="{1A84A81F-C738-465F-86DE-4A6965B79627}"/>
              </a:ext>
            </a:extLst>
          </p:cNvPr>
          <p:cNvSpPr txBox="1"/>
          <p:nvPr/>
        </p:nvSpPr>
        <p:spPr>
          <a:xfrm>
            <a:off x="4528442" y="1415146"/>
            <a:ext cx="3577772" cy="430887"/>
          </a:xfrm>
          <a:prstGeom prst="rect">
            <a:avLst/>
          </a:prstGeom>
          <a:noFill/>
        </p:spPr>
        <p:txBody>
          <a:bodyPr wrap="square" rtlCol="0">
            <a:spAutoFit/>
          </a:bodyPr>
          <a:lstStyle/>
          <a:p>
            <a:r>
              <a:rPr lang="en-US" sz="2200" b="1" dirty="0">
                <a:latin typeface="Commercial-Script" panose="020B0500000000000000" pitchFamily="34" charset="0"/>
              </a:rPr>
              <a:t>is born,</a:t>
            </a:r>
            <a:endParaRPr lang="en-US" sz="2200" dirty="0">
              <a:solidFill>
                <a:schemeClr val="bg1"/>
              </a:solidFill>
              <a:latin typeface="SunSplash" panose="00000400000000000000" pitchFamily="2" charset="0"/>
            </a:endParaRPr>
          </a:p>
        </p:txBody>
      </p:sp>
      <p:sp>
        <p:nvSpPr>
          <p:cNvPr id="38" name="TextBox 37">
            <a:extLst>
              <a:ext uri="{FF2B5EF4-FFF2-40B4-BE49-F238E27FC236}">
                <a16:creationId xmlns:a16="http://schemas.microsoft.com/office/drawing/2014/main" id="{9416BBDE-EDD1-4730-89F9-C18E382AE90E}"/>
              </a:ext>
            </a:extLst>
          </p:cNvPr>
          <p:cNvSpPr txBox="1"/>
          <p:nvPr/>
        </p:nvSpPr>
        <p:spPr>
          <a:xfrm>
            <a:off x="4535700" y="2901359"/>
            <a:ext cx="3570514" cy="430887"/>
          </a:xfrm>
          <a:prstGeom prst="rect">
            <a:avLst/>
          </a:prstGeom>
          <a:noFill/>
        </p:spPr>
        <p:txBody>
          <a:bodyPr wrap="square" rtlCol="0">
            <a:spAutoFit/>
          </a:bodyPr>
          <a:lstStyle/>
          <a:p>
            <a:r>
              <a:rPr lang="en-US" sz="2200" b="1" dirty="0">
                <a:solidFill>
                  <a:srgbClr val="000000"/>
                </a:solidFill>
                <a:latin typeface="Commercial-Script" pitchFamily="34" charset="0"/>
              </a:rPr>
              <a:t>And His name will be called</a:t>
            </a:r>
          </a:p>
        </p:txBody>
      </p:sp>
      <p:sp>
        <p:nvSpPr>
          <p:cNvPr id="39" name="TextBox 38">
            <a:extLst>
              <a:ext uri="{FF2B5EF4-FFF2-40B4-BE49-F238E27FC236}">
                <a16:creationId xmlns:a16="http://schemas.microsoft.com/office/drawing/2014/main" id="{F257C868-A77F-4383-B9FA-3AFD48A2C6F7}"/>
              </a:ext>
            </a:extLst>
          </p:cNvPr>
          <p:cNvSpPr txBox="1"/>
          <p:nvPr/>
        </p:nvSpPr>
        <p:spPr>
          <a:xfrm>
            <a:off x="4506671" y="3278729"/>
            <a:ext cx="3570514" cy="430887"/>
          </a:xfrm>
          <a:prstGeom prst="rect">
            <a:avLst/>
          </a:prstGeom>
          <a:noFill/>
        </p:spPr>
        <p:txBody>
          <a:bodyPr wrap="square" rtlCol="0">
            <a:spAutoFit/>
          </a:bodyPr>
          <a:lstStyle/>
          <a:p>
            <a:r>
              <a:rPr lang="en-US" sz="2200" b="1" dirty="0">
                <a:solidFill>
                  <a:srgbClr val="000000"/>
                </a:solidFill>
                <a:latin typeface="Commercial-Script" pitchFamily="34" charset="0"/>
              </a:rPr>
              <a:t>Wonderful, Counselor, Mighty</a:t>
            </a:r>
          </a:p>
        </p:txBody>
      </p:sp>
      <p:sp>
        <p:nvSpPr>
          <p:cNvPr id="40" name="TextBox 39">
            <a:extLst>
              <a:ext uri="{FF2B5EF4-FFF2-40B4-BE49-F238E27FC236}">
                <a16:creationId xmlns:a16="http://schemas.microsoft.com/office/drawing/2014/main" id="{98E6560D-212A-4ED2-84EB-A86671CE4F48}"/>
              </a:ext>
            </a:extLst>
          </p:cNvPr>
          <p:cNvSpPr txBox="1"/>
          <p:nvPr/>
        </p:nvSpPr>
        <p:spPr>
          <a:xfrm>
            <a:off x="4499417" y="3685130"/>
            <a:ext cx="3570514" cy="430887"/>
          </a:xfrm>
          <a:prstGeom prst="rect">
            <a:avLst/>
          </a:prstGeom>
          <a:noFill/>
        </p:spPr>
        <p:txBody>
          <a:bodyPr wrap="square" rtlCol="0">
            <a:spAutoFit/>
          </a:bodyPr>
          <a:lstStyle/>
          <a:p>
            <a:r>
              <a:rPr lang="en-US" sz="2200" b="1" dirty="0">
                <a:solidFill>
                  <a:srgbClr val="000000"/>
                </a:solidFill>
                <a:latin typeface="Commercial-Script" pitchFamily="34" charset="0"/>
              </a:rPr>
              <a:t>God, Everlasting Father, </a:t>
            </a:r>
          </a:p>
        </p:txBody>
      </p:sp>
      <p:sp>
        <p:nvSpPr>
          <p:cNvPr id="41" name="TextBox 40">
            <a:extLst>
              <a:ext uri="{FF2B5EF4-FFF2-40B4-BE49-F238E27FC236}">
                <a16:creationId xmlns:a16="http://schemas.microsoft.com/office/drawing/2014/main" id="{42C28B71-9B67-4C4E-814A-EF64EF0A85FC}"/>
              </a:ext>
            </a:extLst>
          </p:cNvPr>
          <p:cNvSpPr txBox="1"/>
          <p:nvPr/>
        </p:nvSpPr>
        <p:spPr>
          <a:xfrm>
            <a:off x="4492163" y="4091531"/>
            <a:ext cx="3570514" cy="430887"/>
          </a:xfrm>
          <a:prstGeom prst="rect">
            <a:avLst/>
          </a:prstGeom>
          <a:noFill/>
        </p:spPr>
        <p:txBody>
          <a:bodyPr wrap="square" rtlCol="0">
            <a:spAutoFit/>
          </a:bodyPr>
          <a:lstStyle/>
          <a:p>
            <a:r>
              <a:rPr lang="en-US" sz="2200" b="1" dirty="0">
                <a:solidFill>
                  <a:srgbClr val="000000"/>
                </a:solidFill>
                <a:latin typeface="Commercial-Script" pitchFamily="34" charset="0"/>
              </a:rPr>
              <a:t>Prince of Peace</a:t>
            </a:r>
          </a:p>
        </p:txBody>
      </p:sp>
      <p:sp>
        <p:nvSpPr>
          <p:cNvPr id="12" name="TextBox 11">
            <a:extLst>
              <a:ext uri="{FF2B5EF4-FFF2-40B4-BE49-F238E27FC236}">
                <a16:creationId xmlns:a16="http://schemas.microsoft.com/office/drawing/2014/main" id="{62660884-7A88-42C6-9070-BFFA8CC99208}"/>
              </a:ext>
            </a:extLst>
          </p:cNvPr>
          <p:cNvSpPr txBox="1"/>
          <p:nvPr/>
        </p:nvSpPr>
        <p:spPr>
          <a:xfrm>
            <a:off x="537029" y="4767943"/>
            <a:ext cx="2307771" cy="276999"/>
          </a:xfrm>
          <a:prstGeom prst="rect">
            <a:avLst/>
          </a:prstGeom>
          <a:noFill/>
        </p:spPr>
        <p:txBody>
          <a:bodyPr wrap="square" rtlCol="0">
            <a:spAutoFit/>
          </a:bodyPr>
          <a:lstStyle/>
          <a:p>
            <a:pPr algn="l"/>
            <a:r>
              <a:rPr lang="en-US" sz="1200" dirty="0">
                <a:solidFill>
                  <a:schemeClr val="bg1"/>
                </a:solidFill>
                <a:effectLst>
                  <a:outerShdw blurRad="38100" dist="38100" dir="2700000" algn="tl">
                    <a:srgbClr val="000000">
                      <a:alpha val="43137"/>
                    </a:srgbClr>
                  </a:outerShdw>
                </a:effectLst>
              </a:rPr>
              <a:t>© Hope Carney (with permission)</a:t>
            </a:r>
          </a:p>
        </p:txBody>
      </p:sp>
      <p:sp>
        <p:nvSpPr>
          <p:cNvPr id="42" name="Rectangle 41">
            <a:extLst>
              <a:ext uri="{FF2B5EF4-FFF2-40B4-BE49-F238E27FC236}">
                <a16:creationId xmlns:a16="http://schemas.microsoft.com/office/drawing/2014/main" id="{14A29E64-39DF-400C-A425-F1F89C603938}"/>
              </a:ext>
            </a:extLst>
          </p:cNvPr>
          <p:cNvSpPr/>
          <p:nvPr/>
        </p:nvSpPr>
        <p:spPr>
          <a:xfrm>
            <a:off x="595105" y="859294"/>
            <a:ext cx="3846286" cy="3886200"/>
          </a:xfrm>
          <a:prstGeom prst="rect">
            <a:avLst/>
          </a:prstGeom>
          <a:blipFill dpi="0" rotWithShape="1">
            <a:blip r:embed="rId7">
              <a:duotone>
                <a:prstClr val="black"/>
                <a:srgbClr val="D9C3A5">
                  <a:tint val="50000"/>
                  <a:satMod val="180000"/>
                </a:srgbClr>
              </a:duotone>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rcRect/>
            <a:stretch>
              <a:fillRect/>
            </a:stretch>
          </a:blip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2" descr="http://us.123rf.com/400wm/400/400/alisafoytik/alisafoytik1111/alisafoytik111100933/11158899-vintage-christmas-card-merry-christmas-lettering.jpg">
            <a:extLst>
              <a:ext uri="{FF2B5EF4-FFF2-40B4-BE49-F238E27FC236}">
                <a16:creationId xmlns:a16="http://schemas.microsoft.com/office/drawing/2014/main" id="{C9E8D51E-91CD-45A7-9CC5-B280747BF22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26856" y="852719"/>
            <a:ext cx="3863937" cy="3898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4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par>
                          <p:cTn id="11" fill="hold">
                            <p:stCondLst>
                              <p:cond delay="500"/>
                            </p:stCondLst>
                            <p:childTnLst>
                              <p:par>
                                <p:cTn id="12" presetID="17" presetClass="exit" presetSubtype="8" fill="hold" nodeType="afterEffect">
                                  <p:stCondLst>
                                    <p:cond delay="750"/>
                                  </p:stCondLst>
                                  <p:childTnLst>
                                    <p:anim calcmode="lin" valueType="num">
                                      <p:cBhvr>
                                        <p:cTn id="13" dur="500"/>
                                        <p:tgtEl>
                                          <p:spTgt spid="32"/>
                                        </p:tgtEl>
                                        <p:attrNameLst>
                                          <p:attrName>ppt_x</p:attrName>
                                        </p:attrNameLst>
                                      </p:cBhvr>
                                      <p:tavLst>
                                        <p:tav tm="0">
                                          <p:val>
                                            <p:strVal val="ppt_x"/>
                                          </p:val>
                                        </p:tav>
                                        <p:tav tm="100000">
                                          <p:val>
                                            <p:strVal val="ppt_x-ppt_w/2"/>
                                          </p:val>
                                        </p:tav>
                                      </p:tavLst>
                                    </p:anim>
                                    <p:anim calcmode="lin" valueType="num">
                                      <p:cBhvr>
                                        <p:cTn id="14" dur="500"/>
                                        <p:tgtEl>
                                          <p:spTgt spid="32"/>
                                        </p:tgtEl>
                                        <p:attrNameLst>
                                          <p:attrName>ppt_y</p:attrName>
                                        </p:attrNameLst>
                                      </p:cBhvr>
                                      <p:tavLst>
                                        <p:tav tm="0">
                                          <p:val>
                                            <p:strVal val="ppt_y"/>
                                          </p:val>
                                        </p:tav>
                                        <p:tav tm="100000">
                                          <p:val>
                                            <p:strVal val="ppt_y"/>
                                          </p:val>
                                        </p:tav>
                                      </p:tavLst>
                                    </p:anim>
                                    <p:anim calcmode="lin" valueType="num">
                                      <p:cBhvr>
                                        <p:cTn id="15" dur="500"/>
                                        <p:tgtEl>
                                          <p:spTgt spid="32"/>
                                        </p:tgtEl>
                                        <p:attrNameLst>
                                          <p:attrName>ppt_w</p:attrName>
                                        </p:attrNameLst>
                                      </p:cBhvr>
                                      <p:tavLst>
                                        <p:tav tm="0">
                                          <p:val>
                                            <p:strVal val="ppt_w"/>
                                          </p:val>
                                        </p:tav>
                                        <p:tav tm="100000">
                                          <p:val>
                                            <p:fltVal val="0"/>
                                          </p:val>
                                        </p:tav>
                                      </p:tavLst>
                                    </p:anim>
                                    <p:anim calcmode="lin" valueType="num">
                                      <p:cBhvr>
                                        <p:cTn id="16" dur="500"/>
                                        <p:tgtEl>
                                          <p:spTgt spid="32"/>
                                        </p:tgtEl>
                                        <p:attrNameLst>
                                          <p:attrName>ppt_h</p:attrName>
                                        </p:attrNameLst>
                                      </p:cBhvr>
                                      <p:tavLst>
                                        <p:tav tm="0">
                                          <p:val>
                                            <p:strVal val="ppt_h"/>
                                          </p:val>
                                        </p:tav>
                                        <p:tav tm="100000">
                                          <p:val>
                                            <p:strVal val="ppt_h"/>
                                          </p:val>
                                        </p:tav>
                                      </p:tavLst>
                                    </p:anim>
                                    <p:set>
                                      <p:cBhvr>
                                        <p:cTn id="17" dur="1" fill="hold">
                                          <p:stCondLst>
                                            <p:cond delay="499"/>
                                          </p:stCondLst>
                                        </p:cTn>
                                        <p:tgtEl>
                                          <p:spTgt spid="32"/>
                                        </p:tgtEl>
                                        <p:attrNameLst>
                                          <p:attrName>style.visibility</p:attrName>
                                        </p:attrNameLst>
                                      </p:cBhvr>
                                      <p:to>
                                        <p:strVal val="hidden"/>
                                      </p:to>
                                    </p:set>
                                  </p:childTnLst>
                                </p:cTn>
                              </p:par>
                            </p:childTnLst>
                          </p:cTn>
                        </p:par>
                        <p:par>
                          <p:cTn id="18" fill="hold">
                            <p:stCondLst>
                              <p:cond delay="1750"/>
                            </p:stCondLst>
                            <p:childTnLst>
                              <p:par>
                                <p:cTn id="19" presetID="17" presetClass="entr" presetSubtype="2"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ppt_x</p:attrName>
                                        </p:attrNameLst>
                                      </p:cBhvr>
                                      <p:tavLst>
                                        <p:tav tm="0">
                                          <p:val>
                                            <p:strVal val="#ppt_x+#ppt_w/2"/>
                                          </p:val>
                                        </p:tav>
                                        <p:tav tm="100000">
                                          <p:val>
                                            <p:strVal val="#ppt_x"/>
                                          </p:val>
                                        </p:tav>
                                      </p:tavLst>
                                    </p:anim>
                                    <p:anim calcmode="lin" valueType="num">
                                      <p:cBhvr>
                                        <p:cTn id="22" dur="500" fill="hold"/>
                                        <p:tgtEl>
                                          <p:spTgt spid="42"/>
                                        </p:tgtEl>
                                        <p:attrNameLst>
                                          <p:attrName>ppt_y</p:attrName>
                                        </p:attrNameLst>
                                      </p:cBhvr>
                                      <p:tavLst>
                                        <p:tav tm="0">
                                          <p:val>
                                            <p:strVal val="#ppt_y"/>
                                          </p:val>
                                        </p:tav>
                                        <p:tav tm="100000">
                                          <p:val>
                                            <p:strVal val="#ppt_y"/>
                                          </p:val>
                                        </p:tav>
                                      </p:tavLst>
                                    </p:anim>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strVal val="#ppt_h"/>
                                          </p:val>
                                        </p:tav>
                                        <p:tav tm="100000">
                                          <p:val>
                                            <p:strVal val="#ppt_h"/>
                                          </p:val>
                                        </p:tav>
                                      </p:tavLst>
                                    </p:anim>
                                  </p:childTnLst>
                                </p:cTn>
                              </p:par>
                            </p:childTnLst>
                          </p:cTn>
                        </p:par>
                        <p:par>
                          <p:cTn id="25" fill="hold">
                            <p:stCondLst>
                              <p:cond delay="22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par>
                                <p:cTn id="29" presetID="22" presetClass="entr" presetSubtype="8" fill="hold" grpId="0" nodeType="withEffect">
                                  <p:stCondLst>
                                    <p:cond delay="10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1000"/>
                                        <p:tgtEl>
                                          <p:spTgt spid="8"/>
                                        </p:tgtEl>
                                      </p:cBhvr>
                                    </p:animEffect>
                                  </p:childTnLst>
                                </p:cTn>
                              </p:par>
                              <p:par>
                                <p:cTn id="32" presetID="22" presetClass="entr" presetSubtype="8" fill="hold" grpId="0" nodeType="withEffect">
                                  <p:stCondLst>
                                    <p:cond delay="20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1000"/>
                                        <p:tgtEl>
                                          <p:spTgt spid="34"/>
                                        </p:tgtEl>
                                      </p:cBhvr>
                                    </p:animEffect>
                                  </p:childTnLst>
                                </p:cTn>
                              </p:par>
                              <p:par>
                                <p:cTn id="35" presetID="22" presetClass="entr" presetSubtype="8" fill="hold" grpId="0" nodeType="withEffect">
                                  <p:stCondLst>
                                    <p:cond delay="30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1000"/>
                                        <p:tgtEl>
                                          <p:spTgt spid="35"/>
                                        </p:tgtEl>
                                      </p:cBhvr>
                                    </p:animEffect>
                                  </p:childTnLst>
                                </p:cTn>
                              </p:par>
                              <p:par>
                                <p:cTn id="38" presetID="22" presetClass="entr" presetSubtype="8" fill="hold" grpId="0" nodeType="withEffect">
                                  <p:stCondLst>
                                    <p:cond delay="40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1000"/>
                                        <p:tgtEl>
                                          <p:spTgt spid="36"/>
                                        </p:tgtEl>
                                      </p:cBhvr>
                                    </p:animEffect>
                                  </p:childTnLst>
                                </p:cTn>
                              </p:par>
                              <p:par>
                                <p:cTn id="41" presetID="22" presetClass="entr" presetSubtype="8" fill="hold" grpId="0" nodeType="withEffect">
                                  <p:stCondLst>
                                    <p:cond delay="500"/>
                                  </p:stCondLst>
                                  <p:childTnLst>
                                    <p:set>
                                      <p:cBhvr>
                                        <p:cTn id="42" dur="1" fill="hold">
                                          <p:stCondLst>
                                            <p:cond delay="0"/>
                                          </p:stCondLst>
                                        </p:cTn>
                                        <p:tgtEl>
                                          <p:spTgt spid="38"/>
                                        </p:tgtEl>
                                        <p:attrNameLst>
                                          <p:attrName>style.visibility</p:attrName>
                                        </p:attrNameLst>
                                      </p:cBhvr>
                                      <p:to>
                                        <p:strVal val="visible"/>
                                      </p:to>
                                    </p:set>
                                    <p:animEffect transition="in" filter="wipe(left)">
                                      <p:cBhvr>
                                        <p:cTn id="43" dur="1000"/>
                                        <p:tgtEl>
                                          <p:spTgt spid="38"/>
                                        </p:tgtEl>
                                      </p:cBhvr>
                                    </p:animEffect>
                                  </p:childTnLst>
                                </p:cTn>
                              </p:par>
                              <p:par>
                                <p:cTn id="44" presetID="22" presetClass="entr" presetSubtype="8" fill="hold" grpId="0" nodeType="withEffect">
                                  <p:stCondLst>
                                    <p:cond delay="600"/>
                                  </p:stCondLst>
                                  <p:childTnLst>
                                    <p:set>
                                      <p:cBhvr>
                                        <p:cTn id="45" dur="1" fill="hold">
                                          <p:stCondLst>
                                            <p:cond delay="0"/>
                                          </p:stCondLst>
                                        </p:cTn>
                                        <p:tgtEl>
                                          <p:spTgt spid="39"/>
                                        </p:tgtEl>
                                        <p:attrNameLst>
                                          <p:attrName>style.visibility</p:attrName>
                                        </p:attrNameLst>
                                      </p:cBhvr>
                                      <p:to>
                                        <p:strVal val="visible"/>
                                      </p:to>
                                    </p:set>
                                    <p:animEffect transition="in" filter="wipe(left)">
                                      <p:cBhvr>
                                        <p:cTn id="46" dur="1000"/>
                                        <p:tgtEl>
                                          <p:spTgt spid="39"/>
                                        </p:tgtEl>
                                      </p:cBhvr>
                                    </p:animEffect>
                                  </p:childTnLst>
                                </p:cTn>
                              </p:par>
                              <p:par>
                                <p:cTn id="47" presetID="22" presetClass="entr" presetSubtype="8" fill="hold" grpId="0" nodeType="withEffect">
                                  <p:stCondLst>
                                    <p:cond delay="700"/>
                                  </p:stCondLst>
                                  <p:childTnLst>
                                    <p:set>
                                      <p:cBhvr>
                                        <p:cTn id="48" dur="1" fill="hold">
                                          <p:stCondLst>
                                            <p:cond delay="0"/>
                                          </p:stCondLst>
                                        </p:cTn>
                                        <p:tgtEl>
                                          <p:spTgt spid="40"/>
                                        </p:tgtEl>
                                        <p:attrNameLst>
                                          <p:attrName>style.visibility</p:attrName>
                                        </p:attrNameLst>
                                      </p:cBhvr>
                                      <p:to>
                                        <p:strVal val="visible"/>
                                      </p:to>
                                    </p:set>
                                    <p:animEffect transition="in" filter="wipe(left)">
                                      <p:cBhvr>
                                        <p:cTn id="49" dur="1000"/>
                                        <p:tgtEl>
                                          <p:spTgt spid="40"/>
                                        </p:tgtEl>
                                      </p:cBhvr>
                                    </p:animEffect>
                                  </p:childTnLst>
                                </p:cTn>
                              </p:par>
                              <p:par>
                                <p:cTn id="50" presetID="22" presetClass="entr" presetSubtype="8" fill="hold" grpId="0" nodeType="withEffect">
                                  <p:stCondLst>
                                    <p:cond delay="800"/>
                                  </p:stCondLst>
                                  <p:childTnLst>
                                    <p:set>
                                      <p:cBhvr>
                                        <p:cTn id="51" dur="1" fill="hold">
                                          <p:stCondLst>
                                            <p:cond delay="0"/>
                                          </p:stCondLst>
                                        </p:cTn>
                                        <p:tgtEl>
                                          <p:spTgt spid="41"/>
                                        </p:tgtEl>
                                        <p:attrNameLst>
                                          <p:attrName>style.visibility</p:attrName>
                                        </p:attrNameLst>
                                      </p:cBhvr>
                                      <p:to>
                                        <p:strVal val="visible"/>
                                      </p:to>
                                    </p:set>
                                    <p:animEffect transition="in" filter="wipe(left)">
                                      <p:cBhvr>
                                        <p:cTn id="52" dur="1000"/>
                                        <p:tgtEl>
                                          <p:spTgt spid="41"/>
                                        </p:tgtEl>
                                      </p:cBhvr>
                                    </p:animEffect>
                                  </p:childTnLst>
                                </p:cTn>
                              </p:par>
                            </p:childTnLst>
                          </p:cTn>
                        </p:par>
                        <p:par>
                          <p:cTn id="53" fill="hold">
                            <p:stCondLst>
                              <p:cond delay="4050"/>
                            </p:stCondLst>
                            <p:childTnLst>
                              <p:par>
                                <p:cTn id="54" presetID="1" presetClass="entr" presetSubtype="0"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9" presetClass="exit" presetSubtype="0" fill="hold" grpId="1" nodeType="clickEffect">
                                  <p:stCondLst>
                                    <p:cond delay="0"/>
                                  </p:stCondLst>
                                  <p:childTnLst>
                                    <p:animEffect transition="out" filter="dissolve">
                                      <p:cBhvr>
                                        <p:cTn id="59" dur="3000"/>
                                        <p:tgtEl>
                                          <p:spTgt spid="42"/>
                                        </p:tgtEl>
                                      </p:cBhvr>
                                    </p:animEffect>
                                    <p:set>
                                      <p:cBhvr>
                                        <p:cTn id="60" dur="1" fill="hold">
                                          <p:stCondLst>
                                            <p:cond delay="2999"/>
                                          </p:stCondLst>
                                        </p:cTn>
                                        <p:tgtEl>
                                          <p:spTgt spid="42"/>
                                        </p:tgtEl>
                                        <p:attrNameLst>
                                          <p:attrName>style.visibility</p:attrName>
                                        </p:attrNameLst>
                                      </p:cBhvr>
                                      <p:to>
                                        <p:strVal val="hidden"/>
                                      </p:to>
                                    </p:set>
                                  </p:childTnLst>
                                </p:cTn>
                              </p:par>
                            </p:childTnLst>
                          </p:cTn>
                        </p:par>
                        <p:par>
                          <p:cTn id="61" fill="hold">
                            <p:stCondLst>
                              <p:cond delay="3000"/>
                            </p:stCondLst>
                            <p:childTnLst>
                              <p:par>
                                <p:cTn id="62" presetID="10" presetClass="entr" presetSubtype="0"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p:bldP spid="34" grpId="0"/>
      <p:bldP spid="35" grpId="0"/>
      <p:bldP spid="36" grpId="0"/>
      <p:bldP spid="8" grpId="0"/>
      <p:bldP spid="38" grpId="0"/>
      <p:bldP spid="39" grpId="0"/>
      <p:bldP spid="40" grpId="0"/>
      <p:bldP spid="41" grpId="0"/>
      <p:bldP spid="12" grpId="0"/>
      <p:bldP spid="42" grpId="0" animBg="1"/>
      <p:bldP spid="42"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a14:imgEffect>
                  </a14:imgLayer>
                </a14:imgProps>
              </a:ext>
            </a:extLst>
          </a:blip>
          <a:srcRect/>
          <a:stretch>
            <a:fillRect l="-25000" r="-25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181E66-5BD9-47E7-B9A9-5642F3958D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8086" y="5459586"/>
            <a:ext cx="990751" cy="1254115"/>
          </a:xfrm>
          <a:prstGeom prst="rect">
            <a:avLst/>
          </a:prstGeom>
          <a:effectLst>
            <a:glow rad="101600">
              <a:srgbClr val="8A6083">
                <a:alpha val="86667"/>
              </a:srgbClr>
            </a:glow>
          </a:effectLst>
        </p:spPr>
      </p:pic>
      <p:sp>
        <p:nvSpPr>
          <p:cNvPr id="5" name="TextBox 4">
            <a:extLst>
              <a:ext uri="{FF2B5EF4-FFF2-40B4-BE49-F238E27FC236}">
                <a16:creationId xmlns:a16="http://schemas.microsoft.com/office/drawing/2014/main" id="{BA6BF15F-CD23-4EA8-B98B-7FF908873839}"/>
              </a:ext>
            </a:extLst>
          </p:cNvPr>
          <p:cNvSpPr txBox="1"/>
          <p:nvPr/>
        </p:nvSpPr>
        <p:spPr>
          <a:xfrm>
            <a:off x="294198" y="6143750"/>
            <a:ext cx="7526293" cy="523220"/>
          </a:xfrm>
          <a:prstGeom prst="rect">
            <a:avLst/>
          </a:prstGeom>
          <a:solidFill>
            <a:srgbClr val="FFFFFF">
              <a:alpha val="50196"/>
            </a:srgbClr>
          </a:solidFill>
          <a:effectLst>
            <a:softEdge rad="63500"/>
          </a:effectLst>
        </p:spPr>
        <p:txBody>
          <a:bodyPr wrap="square" rtlCol="0">
            <a:spAutoFit/>
            <a:scene3d>
              <a:camera prst="orthographicFront"/>
              <a:lightRig rig="threePt" dir="t"/>
            </a:scene3d>
            <a:sp3d extrusionH="57150">
              <a:bevelT w="38100" h="38100"/>
            </a:sp3d>
          </a:bodyPr>
          <a:lstStyle/>
          <a:p>
            <a:pPr algn="r"/>
            <a:r>
              <a:rPr lang="en-US" sz="2800" dirty="0">
                <a:ln>
                  <a:solidFill>
                    <a:schemeClr val="tx1"/>
                  </a:solidFill>
                </a:ln>
                <a:solidFill>
                  <a:srgbClr val="8A6083"/>
                </a:solidFill>
                <a:latin typeface="SunSplash" panose="00000400000000000000" pitchFamily="2" charset="0"/>
              </a:rPr>
              <a:t>“Something’s Just not Right”</a:t>
            </a:r>
          </a:p>
        </p:txBody>
      </p:sp>
    </p:spTree>
    <p:extLst>
      <p:ext uri="{BB962C8B-B14F-4D97-AF65-F5344CB8AC3E}">
        <p14:creationId xmlns:p14="http://schemas.microsoft.com/office/powerpoint/2010/main" val="391355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40000"/>
                    </a14:imgEffect>
                  </a14:imgLayer>
                </a14:imgProps>
              </a:ext>
            </a:extLst>
          </a:blip>
          <a:srcRect/>
          <a:stretch>
            <a:fillRect l="-25000" r="-25000"/>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820F61-4AE0-44BA-854C-44D7DB54F0C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400" b="99000" l="4412" r="95343">
                        <a14:foregroundMark x1="28676" y1="31600" x2="28676" y2="31600"/>
                        <a14:foregroundMark x1="78186" y1="24600" x2="78186" y2="24600"/>
                        <a14:foregroundMark x1="71324" y1="35200" x2="71324" y2="35200"/>
                        <a14:foregroundMark x1="87745" y1="37200" x2="87745" y2="37200"/>
                        <a14:foregroundMark x1="70098" y1="63200" x2="70098" y2="63200"/>
                        <a14:foregroundMark x1="23529" y1="4400" x2="23529" y2="4400"/>
                        <a14:foregroundMark x1="4412" y1="10000" x2="4412" y2="10000"/>
                        <a14:foregroundMark x1="77206" y1="94000" x2="77206" y2="94000"/>
                        <a14:foregroundMark x1="77206" y1="99000" x2="77206" y2="99000"/>
                        <a14:foregroundMark x1="95343" y1="86000" x2="95343" y2="86000"/>
                        <a14:foregroundMark x1="69853" y1="36800" x2="69853" y2="3680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466577" y="1189011"/>
            <a:ext cx="585831" cy="717931"/>
          </a:xfrm>
          <a:prstGeom prst="rect">
            <a:avLst/>
          </a:prstGeom>
        </p:spPr>
      </p:pic>
      <p:pic>
        <p:nvPicPr>
          <p:cNvPr id="3" name="Picture 2">
            <a:extLst>
              <a:ext uri="{FF2B5EF4-FFF2-40B4-BE49-F238E27FC236}">
                <a16:creationId xmlns:a16="http://schemas.microsoft.com/office/drawing/2014/main" id="{91053A7B-AA68-43A3-A246-A754C256C9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18086" y="5459586"/>
            <a:ext cx="990751" cy="1254115"/>
          </a:xfrm>
          <a:prstGeom prst="rect">
            <a:avLst/>
          </a:prstGeom>
          <a:effectLst>
            <a:glow rad="101600">
              <a:srgbClr val="8A6083">
                <a:alpha val="86667"/>
              </a:srgbClr>
            </a:glow>
          </a:effectLst>
        </p:spPr>
      </p:pic>
      <p:sp>
        <p:nvSpPr>
          <p:cNvPr id="13" name="TextBox 12">
            <a:extLst>
              <a:ext uri="{FF2B5EF4-FFF2-40B4-BE49-F238E27FC236}">
                <a16:creationId xmlns:a16="http://schemas.microsoft.com/office/drawing/2014/main" id="{87152A95-EEC2-4A09-8E79-B7FCE97D34A5}"/>
              </a:ext>
            </a:extLst>
          </p:cNvPr>
          <p:cNvSpPr txBox="1"/>
          <p:nvPr/>
        </p:nvSpPr>
        <p:spPr>
          <a:xfrm>
            <a:off x="294198" y="6143750"/>
            <a:ext cx="7526293" cy="523220"/>
          </a:xfrm>
          <a:prstGeom prst="rect">
            <a:avLst/>
          </a:prstGeom>
          <a:solidFill>
            <a:srgbClr val="FFFFFF">
              <a:alpha val="50196"/>
            </a:srgbClr>
          </a:solidFill>
          <a:effectLst>
            <a:softEdge rad="63500"/>
          </a:effectLst>
        </p:spPr>
        <p:txBody>
          <a:bodyPr wrap="square" rtlCol="0">
            <a:spAutoFit/>
            <a:scene3d>
              <a:camera prst="orthographicFront"/>
              <a:lightRig rig="threePt" dir="t"/>
            </a:scene3d>
            <a:sp3d extrusionH="57150">
              <a:bevelT w="38100" h="38100"/>
            </a:sp3d>
          </a:bodyPr>
          <a:lstStyle/>
          <a:p>
            <a:pPr algn="r"/>
            <a:r>
              <a:rPr lang="en-US" sz="2800" dirty="0">
                <a:ln>
                  <a:solidFill>
                    <a:schemeClr val="tx1"/>
                  </a:solidFill>
                </a:ln>
                <a:solidFill>
                  <a:srgbClr val="8A6083"/>
                </a:solidFill>
                <a:latin typeface="SunSplash" panose="00000400000000000000" pitchFamily="2" charset="0"/>
              </a:rPr>
              <a:t>“Something’s Just not Right”</a:t>
            </a:r>
          </a:p>
        </p:txBody>
      </p:sp>
      <p:sp>
        <p:nvSpPr>
          <p:cNvPr id="2" name="TextBox 1">
            <a:extLst>
              <a:ext uri="{FF2B5EF4-FFF2-40B4-BE49-F238E27FC236}">
                <a16:creationId xmlns:a16="http://schemas.microsoft.com/office/drawing/2014/main" id="{3AAFC158-8CB2-4915-A694-87FB340E1985}"/>
              </a:ext>
            </a:extLst>
          </p:cNvPr>
          <p:cNvSpPr txBox="1"/>
          <p:nvPr/>
        </p:nvSpPr>
        <p:spPr>
          <a:xfrm>
            <a:off x="4540626" y="1160585"/>
            <a:ext cx="2620108"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latin typeface="SunSplash" panose="00000400000000000000" pitchFamily="2" charset="0"/>
              </a:rPr>
              <a:t>mas</a:t>
            </a:r>
          </a:p>
        </p:txBody>
      </p:sp>
      <p:sp>
        <p:nvSpPr>
          <p:cNvPr id="52" name="TextBox 51">
            <a:extLst>
              <a:ext uri="{FF2B5EF4-FFF2-40B4-BE49-F238E27FC236}">
                <a16:creationId xmlns:a16="http://schemas.microsoft.com/office/drawing/2014/main" id="{DAAE25ED-277A-471F-92B6-ACBA2234FE78}"/>
              </a:ext>
            </a:extLst>
          </p:cNvPr>
          <p:cNvSpPr txBox="1"/>
          <p:nvPr/>
        </p:nvSpPr>
        <p:spPr>
          <a:xfrm>
            <a:off x="3934486" y="1181099"/>
            <a:ext cx="758952" cy="584775"/>
          </a:xfrm>
          <a:prstGeom prst="rect">
            <a:avLst/>
          </a:prstGeom>
          <a:noFill/>
        </p:spPr>
        <p:txBody>
          <a:bodyPr wrap="square" rtlCol="0">
            <a:spAutoFit/>
          </a:bodyPr>
          <a:lstStyle/>
          <a:p>
            <a:pPr algn="r"/>
            <a:r>
              <a:rPr lang="en-US" sz="3200" dirty="0">
                <a:solidFill>
                  <a:schemeClr val="bg1"/>
                </a:solidFill>
                <a:effectLst>
                  <a:outerShdw blurRad="38100" dist="38100" dir="2700000" algn="tl">
                    <a:srgbClr val="000000">
                      <a:alpha val="43137"/>
                    </a:srgbClr>
                  </a:outerShdw>
                </a:effectLst>
                <a:latin typeface="SunSplash" panose="00000400000000000000" pitchFamily="2" charset="0"/>
              </a:rPr>
              <a:t>X</a:t>
            </a:r>
          </a:p>
        </p:txBody>
      </p:sp>
      <p:sp>
        <p:nvSpPr>
          <p:cNvPr id="53" name="TextBox 52">
            <a:extLst>
              <a:ext uri="{FF2B5EF4-FFF2-40B4-BE49-F238E27FC236}">
                <a16:creationId xmlns:a16="http://schemas.microsoft.com/office/drawing/2014/main" id="{3C2A80FD-FA10-4B34-916E-B66E6391BD05}"/>
              </a:ext>
            </a:extLst>
          </p:cNvPr>
          <p:cNvSpPr txBox="1"/>
          <p:nvPr/>
        </p:nvSpPr>
        <p:spPr>
          <a:xfrm>
            <a:off x="2714368" y="1166445"/>
            <a:ext cx="1968525" cy="584775"/>
          </a:xfrm>
          <a:prstGeom prst="rect">
            <a:avLst/>
          </a:prstGeom>
          <a:noFill/>
        </p:spPr>
        <p:txBody>
          <a:bodyPr wrap="square" rtlCol="0">
            <a:spAutoFit/>
          </a:bodyPr>
          <a:lstStyle/>
          <a:p>
            <a:pPr algn="r"/>
            <a:r>
              <a:rPr lang="en-US" sz="3200" dirty="0">
                <a:solidFill>
                  <a:schemeClr val="bg1"/>
                </a:solidFill>
                <a:effectLst>
                  <a:outerShdw blurRad="38100" dist="38100" dir="2700000" algn="tl">
                    <a:srgbClr val="000000">
                      <a:alpha val="43137"/>
                    </a:srgbClr>
                  </a:outerShdw>
                </a:effectLst>
                <a:latin typeface="SunSplash" panose="00000400000000000000" pitchFamily="2" charset="0"/>
              </a:rPr>
              <a:t>Christ</a:t>
            </a:r>
          </a:p>
        </p:txBody>
      </p:sp>
      <p:pic>
        <p:nvPicPr>
          <p:cNvPr id="5" name="Picture 4">
            <a:extLst>
              <a:ext uri="{FF2B5EF4-FFF2-40B4-BE49-F238E27FC236}">
                <a16:creationId xmlns:a16="http://schemas.microsoft.com/office/drawing/2014/main" id="{55E6025E-0295-4D0F-893F-EAA4BC57635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9068751">
            <a:off x="2308000" y="442933"/>
            <a:ext cx="1274844" cy="1274844"/>
          </a:xfrm>
          <a:prstGeom prst="rect">
            <a:avLst/>
          </a:prstGeom>
        </p:spPr>
      </p:pic>
      <p:sp>
        <p:nvSpPr>
          <p:cNvPr id="10" name="TextBox 9">
            <a:extLst>
              <a:ext uri="{FF2B5EF4-FFF2-40B4-BE49-F238E27FC236}">
                <a16:creationId xmlns:a16="http://schemas.microsoft.com/office/drawing/2014/main" id="{52659B54-287E-4974-8AAD-FB07F72A9682}"/>
              </a:ext>
            </a:extLst>
          </p:cNvPr>
          <p:cNvSpPr txBox="1"/>
          <p:nvPr/>
        </p:nvSpPr>
        <p:spPr>
          <a:xfrm>
            <a:off x="2099143" y="6793285"/>
            <a:ext cx="5245714" cy="230832"/>
          </a:xfrm>
          <a:prstGeom prst="rect">
            <a:avLst/>
          </a:prstGeom>
          <a:noFill/>
        </p:spPr>
        <p:txBody>
          <a:bodyPr wrap="square" rtlCol="0">
            <a:spAutoFit/>
          </a:bodyPr>
          <a:lstStyle/>
          <a:p>
            <a:r>
              <a:rPr lang="en-US" sz="900">
                <a:hlinkClick r:id="rId6" tooltip="http://www.flickr.com/photos/vblibrary/6450750121/"/>
              </a:rPr>
              <a:t>This Photo</a:t>
            </a:r>
            <a:r>
              <a:rPr lang="en-US" sz="900"/>
              <a:t> by Unknown Author is licensed under </a:t>
            </a:r>
            <a:r>
              <a:rPr lang="en-US" sz="900">
                <a:hlinkClick r:id="rId10" tooltip="https://creativecommons.org/licenses/by-nc-nd/2.0/"/>
              </a:rPr>
              <a:t>CC BY-NC-ND</a:t>
            </a:r>
            <a:endParaRPr lang="en-US" sz="900"/>
          </a:p>
        </p:txBody>
      </p:sp>
      <p:sp>
        <p:nvSpPr>
          <p:cNvPr id="17" name="TextBox 16">
            <a:extLst>
              <a:ext uri="{FF2B5EF4-FFF2-40B4-BE49-F238E27FC236}">
                <a16:creationId xmlns:a16="http://schemas.microsoft.com/office/drawing/2014/main" id="{0C525AA6-41A2-4DC7-8BC8-CE7854731C47}"/>
              </a:ext>
            </a:extLst>
          </p:cNvPr>
          <p:cNvSpPr txBox="1"/>
          <p:nvPr/>
        </p:nvSpPr>
        <p:spPr>
          <a:xfrm>
            <a:off x="457200" y="2479429"/>
            <a:ext cx="8212015" cy="1077218"/>
          </a:xfrm>
          <a:prstGeom prst="rect">
            <a:avLst/>
          </a:prstGeom>
          <a:no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latin typeface="SunSplash" panose="00000400000000000000" pitchFamily="2" charset="0"/>
              </a:rPr>
              <a:t>Jesus is the            for the Season</a:t>
            </a:r>
          </a:p>
        </p:txBody>
      </p:sp>
      <p:pic>
        <p:nvPicPr>
          <p:cNvPr id="16" name="Picture 15">
            <a:extLst>
              <a:ext uri="{FF2B5EF4-FFF2-40B4-BE49-F238E27FC236}">
                <a16:creationId xmlns:a16="http://schemas.microsoft.com/office/drawing/2014/main" id="{EAFB4560-D0FD-4D6B-A661-1CF07513F8D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92258">
            <a:off x="1266707" y="1355621"/>
            <a:ext cx="4163650" cy="2081825"/>
          </a:xfrm>
          <a:prstGeom prst="rect">
            <a:avLst/>
          </a:prstGeom>
        </p:spPr>
      </p:pic>
      <p:sp>
        <p:nvSpPr>
          <p:cNvPr id="18" name="TextBox 17">
            <a:extLst>
              <a:ext uri="{FF2B5EF4-FFF2-40B4-BE49-F238E27FC236}">
                <a16:creationId xmlns:a16="http://schemas.microsoft.com/office/drawing/2014/main" id="{90D05458-7C00-4E8D-98AC-3CD9141C5319}"/>
              </a:ext>
            </a:extLst>
          </p:cNvPr>
          <p:cNvSpPr txBox="1"/>
          <p:nvPr/>
        </p:nvSpPr>
        <p:spPr>
          <a:xfrm>
            <a:off x="4145895" y="2474450"/>
            <a:ext cx="2039196" cy="584775"/>
          </a:xfrm>
          <a:prstGeom prst="rect">
            <a:avLst/>
          </a:prstGeom>
          <a:noFill/>
        </p:spPr>
        <p:txBody>
          <a:bodyPr wrap="square" rtlCol="0">
            <a:spAutoFit/>
          </a:bodyPr>
          <a:lstStyle/>
          <a:p>
            <a:r>
              <a:rPr lang="en-US" sz="3200" dirty="0">
                <a:solidFill>
                  <a:schemeClr val="bg1"/>
                </a:solidFill>
                <a:latin typeface="SunSplash" panose="00000400000000000000" pitchFamily="2" charset="0"/>
              </a:rPr>
              <a:t>reason</a:t>
            </a:r>
          </a:p>
        </p:txBody>
      </p:sp>
    </p:spTree>
    <p:extLst>
      <p:ext uri="{BB962C8B-B14F-4D97-AF65-F5344CB8AC3E}">
        <p14:creationId xmlns:p14="http://schemas.microsoft.com/office/powerpoint/2010/main" val="409999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xit" presetSubtype="0" accel="100000" fill="hold" grpId="1" nodeType="clickEffect">
                                  <p:stCondLst>
                                    <p:cond delay="0"/>
                                  </p:stCondLst>
                                  <p:childTnLst>
                                    <p:anim calcmode="lin" valueType="num">
                                      <p:cBhvr>
                                        <p:cTn id="18" dur="500"/>
                                        <p:tgtEl>
                                          <p:spTgt spid="52"/>
                                        </p:tgtEl>
                                        <p:attrNameLst>
                                          <p:attrName>ppt_w</p:attrName>
                                        </p:attrNameLst>
                                      </p:cBhvr>
                                      <p:tavLst>
                                        <p:tav tm="0">
                                          <p:val>
                                            <p:strVal val="ppt_w"/>
                                          </p:val>
                                        </p:tav>
                                        <p:tav tm="100000">
                                          <p:val>
                                            <p:fltVal val="0"/>
                                          </p:val>
                                        </p:tav>
                                      </p:tavLst>
                                    </p:anim>
                                    <p:anim calcmode="lin" valueType="num">
                                      <p:cBhvr>
                                        <p:cTn id="19" dur="500"/>
                                        <p:tgtEl>
                                          <p:spTgt spid="52"/>
                                        </p:tgtEl>
                                        <p:attrNameLst>
                                          <p:attrName>ppt_h</p:attrName>
                                        </p:attrNameLst>
                                      </p:cBhvr>
                                      <p:tavLst>
                                        <p:tav tm="0">
                                          <p:val>
                                            <p:strVal val="ppt_h"/>
                                          </p:val>
                                        </p:tav>
                                        <p:tav tm="100000">
                                          <p:val>
                                            <p:fltVal val="0"/>
                                          </p:val>
                                        </p:tav>
                                      </p:tavLst>
                                    </p:anim>
                                    <p:anim calcmode="lin" valueType="num">
                                      <p:cBhvr>
                                        <p:cTn id="20" dur="500"/>
                                        <p:tgtEl>
                                          <p:spTgt spid="52"/>
                                        </p:tgtEl>
                                        <p:attrNameLst>
                                          <p:attrName>style.rotation</p:attrName>
                                        </p:attrNameLst>
                                      </p:cBhvr>
                                      <p:tavLst>
                                        <p:tav tm="0">
                                          <p:val>
                                            <p:fltVal val="0"/>
                                          </p:val>
                                        </p:tav>
                                        <p:tav tm="100000">
                                          <p:val>
                                            <p:fltVal val="360"/>
                                          </p:val>
                                        </p:tav>
                                      </p:tavLst>
                                    </p:anim>
                                    <p:animEffect transition="out" filter="fade">
                                      <p:cBhvr>
                                        <p:cTn id="21" dur="500"/>
                                        <p:tgtEl>
                                          <p:spTgt spid="52"/>
                                        </p:tgtEl>
                                      </p:cBhvr>
                                    </p:animEffect>
                                    <p:set>
                                      <p:cBhvr>
                                        <p:cTn id="22" dur="1" fill="hold">
                                          <p:stCondLst>
                                            <p:cond delay="499"/>
                                          </p:stCondLst>
                                        </p:cTn>
                                        <p:tgtEl>
                                          <p:spTgt spid="52"/>
                                        </p:tgtEl>
                                        <p:attrNameLst>
                                          <p:attrName>style.visibility</p:attrName>
                                        </p:attrNameLst>
                                      </p:cBhvr>
                                      <p:to>
                                        <p:strVal val="hidden"/>
                                      </p:to>
                                    </p:set>
                                  </p:childTnLst>
                                </p:cTn>
                              </p:par>
                            </p:childTnLst>
                          </p:cTn>
                        </p:par>
                        <p:par>
                          <p:cTn id="23" fill="hold">
                            <p:stCondLst>
                              <p:cond delay="500"/>
                            </p:stCondLst>
                            <p:childTnLst>
                              <p:par>
                                <p:cTn id="24" presetID="49" presetClass="entr" presetSubtype="0" decel="100000"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p:cTn id="26" dur="500" fill="hold"/>
                                        <p:tgtEl>
                                          <p:spTgt spid="53"/>
                                        </p:tgtEl>
                                        <p:attrNameLst>
                                          <p:attrName>ppt_w</p:attrName>
                                        </p:attrNameLst>
                                      </p:cBhvr>
                                      <p:tavLst>
                                        <p:tav tm="0">
                                          <p:val>
                                            <p:fltVal val="0"/>
                                          </p:val>
                                        </p:tav>
                                        <p:tav tm="100000">
                                          <p:val>
                                            <p:strVal val="#ppt_w"/>
                                          </p:val>
                                        </p:tav>
                                      </p:tavLst>
                                    </p:anim>
                                    <p:anim calcmode="lin" valueType="num">
                                      <p:cBhvr>
                                        <p:cTn id="27" dur="500" fill="hold"/>
                                        <p:tgtEl>
                                          <p:spTgt spid="53"/>
                                        </p:tgtEl>
                                        <p:attrNameLst>
                                          <p:attrName>ppt_h</p:attrName>
                                        </p:attrNameLst>
                                      </p:cBhvr>
                                      <p:tavLst>
                                        <p:tav tm="0">
                                          <p:val>
                                            <p:fltVal val="0"/>
                                          </p:val>
                                        </p:tav>
                                        <p:tav tm="100000">
                                          <p:val>
                                            <p:strVal val="#ppt_h"/>
                                          </p:val>
                                        </p:tav>
                                      </p:tavLst>
                                    </p:anim>
                                    <p:anim calcmode="lin" valueType="num">
                                      <p:cBhvr>
                                        <p:cTn id="28" dur="500" fill="hold"/>
                                        <p:tgtEl>
                                          <p:spTgt spid="53"/>
                                        </p:tgtEl>
                                        <p:attrNameLst>
                                          <p:attrName>style.rotation</p:attrName>
                                        </p:attrNameLst>
                                      </p:cBhvr>
                                      <p:tavLst>
                                        <p:tav tm="0">
                                          <p:val>
                                            <p:fltVal val="360"/>
                                          </p:val>
                                        </p:tav>
                                        <p:tav tm="100000">
                                          <p:val>
                                            <p:fltVal val="0"/>
                                          </p:val>
                                        </p:tav>
                                      </p:tavLst>
                                    </p:anim>
                                    <p:animEffect transition="in" filter="fade">
                                      <p:cBhvr>
                                        <p:cTn id="29" dur="500"/>
                                        <p:tgtEl>
                                          <p:spTgt spid="53"/>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2" grpId="0"/>
      <p:bldP spid="52" grpId="1"/>
      <p:bldP spid="53"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a14:imgEffect>
                  </a14:imgLayer>
                </a14:imgProps>
              </a:ext>
            </a:extLst>
          </a:blip>
          <a:srcRect/>
          <a:stretch>
            <a:fillRect l="-25000" r="-25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181E66-5BD9-47E7-B9A9-5642F3958D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8086" y="5459586"/>
            <a:ext cx="990751" cy="1254115"/>
          </a:xfrm>
          <a:prstGeom prst="rect">
            <a:avLst/>
          </a:prstGeom>
          <a:effectLst>
            <a:glow rad="101600">
              <a:srgbClr val="8A6083">
                <a:alpha val="86667"/>
              </a:srgbClr>
            </a:glow>
          </a:effectLst>
        </p:spPr>
      </p:pic>
      <p:sp>
        <p:nvSpPr>
          <p:cNvPr id="5" name="TextBox 4">
            <a:extLst>
              <a:ext uri="{FF2B5EF4-FFF2-40B4-BE49-F238E27FC236}">
                <a16:creationId xmlns:a16="http://schemas.microsoft.com/office/drawing/2014/main" id="{BA6BF15F-CD23-4EA8-B98B-7FF908873839}"/>
              </a:ext>
            </a:extLst>
          </p:cNvPr>
          <p:cNvSpPr txBox="1"/>
          <p:nvPr/>
        </p:nvSpPr>
        <p:spPr>
          <a:xfrm>
            <a:off x="294198" y="6143750"/>
            <a:ext cx="7526293" cy="523220"/>
          </a:xfrm>
          <a:prstGeom prst="rect">
            <a:avLst/>
          </a:prstGeom>
          <a:solidFill>
            <a:srgbClr val="FFFFFF">
              <a:alpha val="50196"/>
            </a:srgbClr>
          </a:solidFill>
          <a:effectLst>
            <a:softEdge rad="63500"/>
          </a:effectLst>
        </p:spPr>
        <p:txBody>
          <a:bodyPr wrap="square" rtlCol="0">
            <a:spAutoFit/>
            <a:scene3d>
              <a:camera prst="orthographicFront"/>
              <a:lightRig rig="threePt" dir="t"/>
            </a:scene3d>
            <a:sp3d extrusionH="57150">
              <a:bevelT w="38100" h="38100"/>
            </a:sp3d>
          </a:bodyPr>
          <a:lstStyle/>
          <a:p>
            <a:pPr algn="r"/>
            <a:r>
              <a:rPr lang="en-US" sz="2800" dirty="0">
                <a:ln>
                  <a:solidFill>
                    <a:schemeClr val="tx1"/>
                  </a:solidFill>
                </a:ln>
                <a:solidFill>
                  <a:srgbClr val="8A6083"/>
                </a:solidFill>
                <a:latin typeface="SunSplash" panose="00000400000000000000" pitchFamily="2" charset="0"/>
              </a:rPr>
              <a:t>“Something’s Just not Right”</a:t>
            </a:r>
          </a:p>
        </p:txBody>
      </p:sp>
    </p:spTree>
    <p:extLst>
      <p:ext uri="{BB962C8B-B14F-4D97-AF65-F5344CB8AC3E}">
        <p14:creationId xmlns:p14="http://schemas.microsoft.com/office/powerpoint/2010/main" val="218281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40000"/>
                    </a14:imgEffect>
                  </a14:imgLayer>
                </a14:imgProps>
              </a:ext>
            </a:extLst>
          </a:blip>
          <a:srcRect/>
          <a:stretch>
            <a:fillRect l="-25000" r="-25000"/>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7E426B2-9EB8-448A-918D-CA53B5BDDAF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4400" b="99000" l="4412" r="95343">
                        <a14:foregroundMark x1="28676" y1="31600" x2="28676" y2="31600"/>
                        <a14:foregroundMark x1="78186" y1="24600" x2="78186" y2="24600"/>
                        <a14:foregroundMark x1="71324" y1="35200" x2="71324" y2="35200"/>
                        <a14:foregroundMark x1="87745" y1="37200" x2="87745" y2="37200"/>
                        <a14:foregroundMark x1="70098" y1="63200" x2="70098" y2="63200"/>
                        <a14:foregroundMark x1="23529" y1="4400" x2="23529" y2="4400"/>
                        <a14:foregroundMark x1="4412" y1="10000" x2="4412" y2="10000"/>
                        <a14:foregroundMark x1="77206" y1="94000" x2="77206" y2="94000"/>
                        <a14:foregroundMark x1="77206" y1="99000" x2="77206" y2="99000"/>
                        <a14:foregroundMark x1="95343" y1="86000" x2="95343" y2="86000"/>
                        <a14:foregroundMark x1="69853" y1="36800" x2="69853" y2="3680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rcRect b="57124"/>
          <a:stretch/>
        </p:blipFill>
        <p:spPr>
          <a:xfrm rot="18732362">
            <a:off x="7552077" y="1065787"/>
            <a:ext cx="708855" cy="372461"/>
          </a:xfrm>
          <a:prstGeom prst="rect">
            <a:avLst/>
          </a:prstGeom>
        </p:spPr>
      </p:pic>
      <p:pic>
        <p:nvPicPr>
          <p:cNvPr id="9" name="Picture 8">
            <a:extLst>
              <a:ext uri="{FF2B5EF4-FFF2-40B4-BE49-F238E27FC236}">
                <a16:creationId xmlns:a16="http://schemas.microsoft.com/office/drawing/2014/main" id="{95F8E133-FE05-4EA0-817C-624CD078EB24}"/>
              </a:ext>
            </a:extLst>
          </p:cNvPr>
          <p:cNvPicPr>
            <a:picLocks noChangeAspect="1"/>
          </p:cNvPicPr>
          <p:nvPr/>
        </p:nvPicPr>
        <p:blipFill rotWithShape="1">
          <a:blip r:embed="rId7">
            <a:extLst>
              <a:ext uri="{28A0092B-C50C-407E-A947-70E740481C1C}">
                <a14:useLocalDpi xmlns:a14="http://schemas.microsoft.com/office/drawing/2010/main" val="0"/>
              </a:ext>
            </a:extLst>
          </a:blip>
          <a:srcRect l="65852"/>
          <a:stretch/>
        </p:blipFill>
        <p:spPr>
          <a:xfrm rot="4708269">
            <a:off x="4221010" y="474139"/>
            <a:ext cx="1417232" cy="2081825"/>
          </a:xfrm>
          <a:prstGeom prst="rect">
            <a:avLst/>
          </a:prstGeom>
        </p:spPr>
      </p:pic>
      <p:pic>
        <p:nvPicPr>
          <p:cNvPr id="3" name="Picture 2">
            <a:extLst>
              <a:ext uri="{FF2B5EF4-FFF2-40B4-BE49-F238E27FC236}">
                <a16:creationId xmlns:a16="http://schemas.microsoft.com/office/drawing/2014/main" id="{91053A7B-AA68-43A3-A246-A754C256C9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18086" y="5459586"/>
            <a:ext cx="990751" cy="1254115"/>
          </a:xfrm>
          <a:prstGeom prst="rect">
            <a:avLst/>
          </a:prstGeom>
          <a:effectLst>
            <a:glow rad="101600">
              <a:srgbClr val="8A6083">
                <a:alpha val="86667"/>
              </a:srgbClr>
            </a:glow>
          </a:effectLst>
        </p:spPr>
      </p:pic>
      <p:sp>
        <p:nvSpPr>
          <p:cNvPr id="13" name="TextBox 12">
            <a:extLst>
              <a:ext uri="{FF2B5EF4-FFF2-40B4-BE49-F238E27FC236}">
                <a16:creationId xmlns:a16="http://schemas.microsoft.com/office/drawing/2014/main" id="{87152A95-EEC2-4A09-8E79-B7FCE97D34A5}"/>
              </a:ext>
            </a:extLst>
          </p:cNvPr>
          <p:cNvSpPr txBox="1"/>
          <p:nvPr/>
        </p:nvSpPr>
        <p:spPr>
          <a:xfrm>
            <a:off x="294198" y="6143750"/>
            <a:ext cx="7526293" cy="523220"/>
          </a:xfrm>
          <a:prstGeom prst="rect">
            <a:avLst/>
          </a:prstGeom>
          <a:solidFill>
            <a:srgbClr val="FFFFFF">
              <a:alpha val="50196"/>
            </a:srgbClr>
          </a:solidFill>
          <a:effectLst>
            <a:softEdge rad="63500"/>
          </a:effectLst>
        </p:spPr>
        <p:txBody>
          <a:bodyPr wrap="square" rtlCol="0">
            <a:spAutoFit/>
            <a:scene3d>
              <a:camera prst="orthographicFront"/>
              <a:lightRig rig="threePt" dir="t"/>
            </a:scene3d>
            <a:sp3d extrusionH="57150">
              <a:bevelT w="38100" h="38100"/>
            </a:sp3d>
          </a:bodyPr>
          <a:lstStyle/>
          <a:p>
            <a:pPr algn="r"/>
            <a:r>
              <a:rPr lang="en-US" sz="2800" dirty="0">
                <a:ln>
                  <a:solidFill>
                    <a:schemeClr val="tx1"/>
                  </a:solidFill>
                </a:ln>
                <a:solidFill>
                  <a:srgbClr val="8A6083"/>
                </a:solidFill>
                <a:latin typeface="SunSplash" panose="00000400000000000000" pitchFamily="2" charset="0"/>
              </a:rPr>
              <a:t>“Something’s Just not Right”</a:t>
            </a:r>
          </a:p>
        </p:txBody>
      </p:sp>
      <p:pic>
        <p:nvPicPr>
          <p:cNvPr id="1026" name="Picture 2" descr="Image result for bing crosby white christmas">
            <a:extLst>
              <a:ext uri="{FF2B5EF4-FFF2-40B4-BE49-F238E27FC236}">
                <a16:creationId xmlns:a16="http://schemas.microsoft.com/office/drawing/2014/main" id="{14077898-9500-4799-AA16-0A3A345F66A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1730" r="21635"/>
          <a:stretch/>
        </p:blipFill>
        <p:spPr bwMode="auto">
          <a:xfrm rot="21425816">
            <a:off x="519729" y="749671"/>
            <a:ext cx="4279892" cy="42508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alphie a christmas story">
            <a:extLst>
              <a:ext uri="{FF2B5EF4-FFF2-40B4-BE49-F238E27FC236}">
                <a16:creationId xmlns:a16="http://schemas.microsoft.com/office/drawing/2014/main" id="{C8E5194A-A69B-4A1F-AE0D-1DF0275C25E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25576">
            <a:off x="4049648" y="1163020"/>
            <a:ext cx="4273368" cy="42733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F6CFD84-0917-4CFA-8F79-54955480D4E8}"/>
              </a:ext>
            </a:extLst>
          </p:cNvPr>
          <p:cNvPicPr>
            <a:picLocks noChangeAspect="1"/>
          </p:cNvPicPr>
          <p:nvPr/>
        </p:nvPicPr>
        <p:blipFill rotWithShape="1">
          <a:blip r:embed="rId7">
            <a:extLst>
              <a:ext uri="{28A0092B-C50C-407E-A947-70E740481C1C}">
                <a14:useLocalDpi xmlns:a14="http://schemas.microsoft.com/office/drawing/2010/main" val="0"/>
              </a:ext>
            </a:extLst>
          </a:blip>
          <a:srcRect r="27485"/>
          <a:stretch/>
        </p:blipFill>
        <p:spPr>
          <a:xfrm rot="670617">
            <a:off x="1859830" y="-483531"/>
            <a:ext cx="3019260" cy="2081825"/>
          </a:xfrm>
          <a:prstGeom prst="rect">
            <a:avLst/>
          </a:prstGeom>
        </p:spPr>
      </p:pic>
      <p:pic>
        <p:nvPicPr>
          <p:cNvPr id="11" name="Picture 10">
            <a:extLst>
              <a:ext uri="{FF2B5EF4-FFF2-40B4-BE49-F238E27FC236}">
                <a16:creationId xmlns:a16="http://schemas.microsoft.com/office/drawing/2014/main" id="{BE0F6A6E-45E9-40E1-B938-F7D6143FA14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4400" b="99000" l="4412" r="95343">
                        <a14:foregroundMark x1="28676" y1="31600" x2="28676" y2="31600"/>
                        <a14:foregroundMark x1="78186" y1="24600" x2="78186" y2="24600"/>
                        <a14:foregroundMark x1="71324" y1="35200" x2="71324" y2="35200"/>
                        <a14:foregroundMark x1="87745" y1="37200" x2="87745" y2="37200"/>
                        <a14:foregroundMark x1="70098" y1="63200" x2="70098" y2="63200"/>
                        <a14:foregroundMark x1="23529" y1="4400" x2="23529" y2="4400"/>
                        <a14:foregroundMark x1="4412" y1="10000" x2="4412" y2="10000"/>
                        <a14:foregroundMark x1="77206" y1="94000" x2="77206" y2="94000"/>
                        <a14:foregroundMark x1="77206" y1="99000" x2="77206" y2="99000"/>
                        <a14:foregroundMark x1="95343" y1="86000" x2="95343" y2="86000"/>
                        <a14:foregroundMark x1="69853" y1="36800" x2="69853" y2="3680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rcRect t="42914"/>
          <a:stretch/>
        </p:blipFill>
        <p:spPr>
          <a:xfrm rot="19423401">
            <a:off x="7875411" y="1299237"/>
            <a:ext cx="708855" cy="495904"/>
          </a:xfrm>
          <a:prstGeom prst="rect">
            <a:avLst/>
          </a:prstGeom>
        </p:spPr>
      </p:pic>
    </p:spTree>
    <p:extLst>
      <p:ext uri="{BB962C8B-B14F-4D97-AF65-F5344CB8AC3E}">
        <p14:creationId xmlns:p14="http://schemas.microsoft.com/office/powerpoint/2010/main" val="198698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500"/>
                                        <p:tgtEl>
                                          <p:spTgt spid="1028"/>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40000"/>
                    </a14:imgEffect>
                  </a14:imgLayer>
                </a14:imgProps>
              </a:ext>
            </a:extLst>
          </a:blip>
          <a:srcRect/>
          <a:stretch>
            <a:fillRect l="-25000" r="-25000"/>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1AF696F-2188-44F8-B0ED-A155E4113EEE}"/>
              </a:ext>
            </a:extLst>
          </p:cNvPr>
          <p:cNvPicPr>
            <a:picLocks noChangeAspect="1"/>
          </p:cNvPicPr>
          <p:nvPr/>
        </p:nvPicPr>
        <p:blipFill rotWithShape="1">
          <a:blip r:embed="rId4">
            <a:extLst>
              <a:ext uri="{28A0092B-C50C-407E-A947-70E740481C1C}">
                <a14:useLocalDpi xmlns:a14="http://schemas.microsoft.com/office/drawing/2010/main" val="0"/>
              </a:ext>
            </a:extLst>
          </a:blip>
          <a:srcRect l="39242"/>
          <a:stretch/>
        </p:blipFill>
        <p:spPr>
          <a:xfrm rot="4881759">
            <a:off x="6233984" y="2537144"/>
            <a:ext cx="2529735" cy="2081825"/>
          </a:xfrm>
          <a:prstGeom prst="rect">
            <a:avLst/>
          </a:prstGeom>
        </p:spPr>
      </p:pic>
      <p:pic>
        <p:nvPicPr>
          <p:cNvPr id="3" name="Picture 2">
            <a:extLst>
              <a:ext uri="{FF2B5EF4-FFF2-40B4-BE49-F238E27FC236}">
                <a16:creationId xmlns:a16="http://schemas.microsoft.com/office/drawing/2014/main" id="{91053A7B-AA68-43A3-A246-A754C256C9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8086" y="5459586"/>
            <a:ext cx="990751" cy="1254115"/>
          </a:xfrm>
          <a:prstGeom prst="rect">
            <a:avLst/>
          </a:prstGeom>
          <a:effectLst>
            <a:glow rad="101600">
              <a:srgbClr val="8A6083">
                <a:alpha val="86667"/>
              </a:srgbClr>
            </a:glow>
          </a:effectLst>
        </p:spPr>
      </p:pic>
      <p:sp>
        <p:nvSpPr>
          <p:cNvPr id="13" name="TextBox 12">
            <a:extLst>
              <a:ext uri="{FF2B5EF4-FFF2-40B4-BE49-F238E27FC236}">
                <a16:creationId xmlns:a16="http://schemas.microsoft.com/office/drawing/2014/main" id="{87152A95-EEC2-4A09-8E79-B7FCE97D34A5}"/>
              </a:ext>
            </a:extLst>
          </p:cNvPr>
          <p:cNvSpPr txBox="1"/>
          <p:nvPr/>
        </p:nvSpPr>
        <p:spPr>
          <a:xfrm>
            <a:off x="294198" y="6143750"/>
            <a:ext cx="7526293" cy="523220"/>
          </a:xfrm>
          <a:prstGeom prst="rect">
            <a:avLst/>
          </a:prstGeom>
          <a:solidFill>
            <a:srgbClr val="FFFFFF">
              <a:alpha val="50196"/>
            </a:srgbClr>
          </a:solidFill>
          <a:effectLst>
            <a:softEdge rad="63500"/>
          </a:effectLst>
        </p:spPr>
        <p:txBody>
          <a:bodyPr wrap="square" rtlCol="0">
            <a:spAutoFit/>
            <a:scene3d>
              <a:camera prst="orthographicFront"/>
              <a:lightRig rig="threePt" dir="t"/>
            </a:scene3d>
            <a:sp3d extrusionH="57150">
              <a:bevelT w="38100" h="38100"/>
            </a:sp3d>
          </a:bodyPr>
          <a:lstStyle/>
          <a:p>
            <a:pPr algn="r"/>
            <a:r>
              <a:rPr lang="en-US" sz="2800" dirty="0">
                <a:ln>
                  <a:solidFill>
                    <a:schemeClr val="tx1"/>
                  </a:solidFill>
                </a:ln>
                <a:solidFill>
                  <a:srgbClr val="8A6083"/>
                </a:solidFill>
                <a:latin typeface="SunSplash" panose="00000400000000000000" pitchFamily="2" charset="0"/>
              </a:rPr>
              <a:t>“Something’s Just not Right”</a:t>
            </a:r>
          </a:p>
        </p:txBody>
      </p:sp>
      <p:pic>
        <p:nvPicPr>
          <p:cNvPr id="4098" name="Picture 2" descr="Image result for school winter festival banner">
            <a:extLst>
              <a:ext uri="{FF2B5EF4-FFF2-40B4-BE49-F238E27FC236}">
                <a16:creationId xmlns:a16="http://schemas.microsoft.com/office/drawing/2014/main" id="{ABED7636-4F7D-4092-B8EB-DD9A50075B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8425" y="1351948"/>
            <a:ext cx="5399719" cy="39654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5F8E133-FE05-4EA0-817C-624CD078EB24}"/>
              </a:ext>
            </a:extLst>
          </p:cNvPr>
          <p:cNvPicPr>
            <a:picLocks noChangeAspect="1"/>
          </p:cNvPicPr>
          <p:nvPr/>
        </p:nvPicPr>
        <p:blipFill rotWithShape="1">
          <a:blip r:embed="rId4">
            <a:extLst>
              <a:ext uri="{28A0092B-C50C-407E-A947-70E740481C1C}">
                <a14:useLocalDpi xmlns:a14="http://schemas.microsoft.com/office/drawing/2010/main" val="0"/>
              </a:ext>
            </a:extLst>
          </a:blip>
          <a:srcRect r="60353"/>
          <a:stretch/>
        </p:blipFill>
        <p:spPr>
          <a:xfrm rot="4881759">
            <a:off x="6346328" y="518784"/>
            <a:ext cx="1650750" cy="2081825"/>
          </a:xfrm>
          <a:prstGeom prst="rect">
            <a:avLst/>
          </a:prstGeom>
        </p:spPr>
      </p:pic>
    </p:spTree>
    <p:extLst>
      <p:ext uri="{BB962C8B-B14F-4D97-AF65-F5344CB8AC3E}">
        <p14:creationId xmlns:p14="http://schemas.microsoft.com/office/powerpoint/2010/main" val="420110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a14:imgEffect>
                  </a14:imgLayer>
                </a14:imgProps>
              </a:ext>
            </a:extLst>
          </a:blip>
          <a:srcRect/>
          <a:stretch>
            <a:fillRect l="-25000" r="-25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181E66-5BD9-47E7-B9A9-5642F3958D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8086" y="5459586"/>
            <a:ext cx="990751" cy="1254115"/>
          </a:xfrm>
          <a:prstGeom prst="rect">
            <a:avLst/>
          </a:prstGeom>
          <a:effectLst>
            <a:glow rad="101600">
              <a:srgbClr val="8A6083">
                <a:alpha val="86667"/>
              </a:srgbClr>
            </a:glow>
          </a:effectLst>
        </p:spPr>
      </p:pic>
      <p:sp>
        <p:nvSpPr>
          <p:cNvPr id="5" name="TextBox 4">
            <a:extLst>
              <a:ext uri="{FF2B5EF4-FFF2-40B4-BE49-F238E27FC236}">
                <a16:creationId xmlns:a16="http://schemas.microsoft.com/office/drawing/2014/main" id="{BA6BF15F-CD23-4EA8-B98B-7FF908873839}"/>
              </a:ext>
            </a:extLst>
          </p:cNvPr>
          <p:cNvSpPr txBox="1"/>
          <p:nvPr/>
        </p:nvSpPr>
        <p:spPr>
          <a:xfrm>
            <a:off x="294198" y="6143750"/>
            <a:ext cx="7526293" cy="523220"/>
          </a:xfrm>
          <a:prstGeom prst="rect">
            <a:avLst/>
          </a:prstGeom>
          <a:solidFill>
            <a:srgbClr val="FFFFFF">
              <a:alpha val="50196"/>
            </a:srgbClr>
          </a:solidFill>
          <a:effectLst>
            <a:softEdge rad="63500"/>
          </a:effectLst>
        </p:spPr>
        <p:txBody>
          <a:bodyPr wrap="square" rtlCol="0">
            <a:spAutoFit/>
            <a:scene3d>
              <a:camera prst="orthographicFront"/>
              <a:lightRig rig="threePt" dir="t"/>
            </a:scene3d>
            <a:sp3d extrusionH="57150">
              <a:bevelT w="38100" h="38100"/>
            </a:sp3d>
          </a:bodyPr>
          <a:lstStyle/>
          <a:p>
            <a:pPr algn="r"/>
            <a:r>
              <a:rPr lang="en-US" sz="2800" dirty="0">
                <a:ln>
                  <a:solidFill>
                    <a:schemeClr val="tx1"/>
                  </a:solidFill>
                </a:ln>
                <a:solidFill>
                  <a:srgbClr val="8A6083"/>
                </a:solidFill>
                <a:latin typeface="SunSplash" panose="00000400000000000000" pitchFamily="2" charset="0"/>
              </a:rPr>
              <a:t>“Something’s Just not Right”</a:t>
            </a:r>
          </a:p>
        </p:txBody>
      </p:sp>
    </p:spTree>
    <p:extLst>
      <p:ext uri="{BB962C8B-B14F-4D97-AF65-F5344CB8AC3E}">
        <p14:creationId xmlns:p14="http://schemas.microsoft.com/office/powerpoint/2010/main" val="174004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40000"/>
                    </a14:imgEffect>
                  </a14:imgLayer>
                </a14:imgProps>
              </a:ext>
            </a:extLst>
          </a:blip>
          <a:srcRect/>
          <a:stretch>
            <a:fillRect l="-25000" r="-25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053A7B-AA68-43A3-A246-A754C256C9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8086" y="5459586"/>
            <a:ext cx="990751" cy="1254115"/>
          </a:xfrm>
          <a:prstGeom prst="rect">
            <a:avLst/>
          </a:prstGeom>
          <a:effectLst>
            <a:glow rad="101600">
              <a:srgbClr val="8A6083">
                <a:alpha val="86667"/>
              </a:srgbClr>
            </a:glow>
          </a:effectLst>
        </p:spPr>
      </p:pic>
      <p:sp>
        <p:nvSpPr>
          <p:cNvPr id="13" name="TextBox 12">
            <a:extLst>
              <a:ext uri="{FF2B5EF4-FFF2-40B4-BE49-F238E27FC236}">
                <a16:creationId xmlns:a16="http://schemas.microsoft.com/office/drawing/2014/main" id="{87152A95-EEC2-4A09-8E79-B7FCE97D34A5}"/>
              </a:ext>
            </a:extLst>
          </p:cNvPr>
          <p:cNvSpPr txBox="1"/>
          <p:nvPr/>
        </p:nvSpPr>
        <p:spPr>
          <a:xfrm>
            <a:off x="294198" y="6143750"/>
            <a:ext cx="7526293" cy="523220"/>
          </a:xfrm>
          <a:prstGeom prst="rect">
            <a:avLst/>
          </a:prstGeom>
          <a:solidFill>
            <a:srgbClr val="FFFFFF">
              <a:alpha val="50196"/>
            </a:srgbClr>
          </a:solidFill>
          <a:effectLst>
            <a:softEdge rad="63500"/>
          </a:effectLst>
        </p:spPr>
        <p:txBody>
          <a:bodyPr wrap="square" rtlCol="0">
            <a:spAutoFit/>
            <a:scene3d>
              <a:camera prst="orthographicFront"/>
              <a:lightRig rig="threePt" dir="t"/>
            </a:scene3d>
            <a:sp3d extrusionH="57150">
              <a:bevelT w="38100" h="38100"/>
            </a:sp3d>
          </a:bodyPr>
          <a:lstStyle/>
          <a:p>
            <a:pPr algn="r"/>
            <a:r>
              <a:rPr lang="en-US" sz="2800" dirty="0">
                <a:ln>
                  <a:solidFill>
                    <a:schemeClr val="tx1"/>
                  </a:solidFill>
                </a:ln>
                <a:solidFill>
                  <a:srgbClr val="8A6083"/>
                </a:solidFill>
                <a:latin typeface="SunSplash" panose="00000400000000000000" pitchFamily="2" charset="0"/>
              </a:rPr>
              <a:t>“Something’s Just not Right”</a:t>
            </a:r>
          </a:p>
        </p:txBody>
      </p:sp>
      <p:sp>
        <p:nvSpPr>
          <p:cNvPr id="10" name="TextBox 9">
            <a:extLst>
              <a:ext uri="{FF2B5EF4-FFF2-40B4-BE49-F238E27FC236}">
                <a16:creationId xmlns:a16="http://schemas.microsoft.com/office/drawing/2014/main" id="{52659B54-287E-4974-8AAD-FB07F72A9682}"/>
              </a:ext>
            </a:extLst>
          </p:cNvPr>
          <p:cNvSpPr txBox="1"/>
          <p:nvPr/>
        </p:nvSpPr>
        <p:spPr>
          <a:xfrm>
            <a:off x="2099143" y="6793285"/>
            <a:ext cx="5245714" cy="230832"/>
          </a:xfrm>
          <a:prstGeom prst="rect">
            <a:avLst/>
          </a:prstGeom>
          <a:noFill/>
        </p:spPr>
        <p:txBody>
          <a:bodyPr wrap="square" rtlCol="0">
            <a:spAutoFit/>
          </a:bodyPr>
          <a:lstStyle/>
          <a:p>
            <a:r>
              <a:rPr lang="en-US" sz="900">
                <a:hlinkClick r:id="rId5" tooltip="http://www.flickr.com/photos/vblibrary/6450750121/"/>
              </a:rPr>
              <a:t>This Photo</a:t>
            </a:r>
            <a:r>
              <a:rPr lang="en-US" sz="900"/>
              <a:t> by Unknown Author is licensed under </a:t>
            </a:r>
            <a:r>
              <a:rPr lang="en-US" sz="900">
                <a:hlinkClick r:id="rId6" tooltip="https://creativecommons.org/licenses/by-nc-nd/2.0/"/>
              </a:rPr>
              <a:t>CC BY-NC-ND</a:t>
            </a:r>
            <a:endParaRPr lang="en-US" sz="900"/>
          </a:p>
        </p:txBody>
      </p:sp>
      <p:sp>
        <p:nvSpPr>
          <p:cNvPr id="4" name="TextBox 3">
            <a:extLst>
              <a:ext uri="{FF2B5EF4-FFF2-40B4-BE49-F238E27FC236}">
                <a16:creationId xmlns:a16="http://schemas.microsoft.com/office/drawing/2014/main" id="{57560ADF-457E-4A60-9ACA-F6CA49CC71E5}"/>
              </a:ext>
            </a:extLst>
          </p:cNvPr>
          <p:cNvSpPr txBox="1"/>
          <p:nvPr/>
        </p:nvSpPr>
        <p:spPr>
          <a:xfrm>
            <a:off x="465992" y="668215"/>
            <a:ext cx="8220808" cy="2062103"/>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latin typeface="SunSplash" panose="00000400000000000000" pitchFamily="2" charset="0"/>
              </a:rPr>
              <a:t>Matt. 5:14 ~ </a:t>
            </a:r>
            <a:r>
              <a:rPr lang="en-US" sz="3200" dirty="0">
                <a:solidFill>
                  <a:schemeClr val="accent4">
                    <a:lumMod val="40000"/>
                    <a:lumOff val="60000"/>
                  </a:schemeClr>
                </a:solidFill>
                <a:effectLst>
                  <a:outerShdw blurRad="38100" dist="38100" dir="2700000" algn="tl">
                    <a:srgbClr val="000000">
                      <a:alpha val="43137"/>
                    </a:srgbClr>
                  </a:outerShdw>
                </a:effectLst>
                <a:latin typeface="SunSplash" panose="00000400000000000000" pitchFamily="2" charset="0"/>
              </a:rPr>
              <a:t>You are the light of the world. A city that is set on a hill            be hidden.</a:t>
            </a:r>
          </a:p>
        </p:txBody>
      </p:sp>
      <p:pic>
        <p:nvPicPr>
          <p:cNvPr id="5" name="Picture 4">
            <a:extLst>
              <a:ext uri="{FF2B5EF4-FFF2-40B4-BE49-F238E27FC236}">
                <a16:creationId xmlns:a16="http://schemas.microsoft.com/office/drawing/2014/main" id="{55E6025E-0295-4D0F-893F-EAA4BC57635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0679646">
            <a:off x="7191775" y="788082"/>
            <a:ext cx="1274844" cy="1274844"/>
          </a:xfrm>
          <a:prstGeom prst="rect">
            <a:avLst/>
          </a:prstGeom>
        </p:spPr>
      </p:pic>
      <p:sp>
        <p:nvSpPr>
          <p:cNvPr id="7" name="TextBox 6">
            <a:extLst>
              <a:ext uri="{FF2B5EF4-FFF2-40B4-BE49-F238E27FC236}">
                <a16:creationId xmlns:a16="http://schemas.microsoft.com/office/drawing/2014/main" id="{A903A8DD-A16A-4B70-B98D-607997F9EC28}"/>
              </a:ext>
            </a:extLst>
          </p:cNvPr>
          <p:cNvSpPr txBox="1"/>
          <p:nvPr/>
        </p:nvSpPr>
        <p:spPr>
          <a:xfrm>
            <a:off x="5983018" y="1645460"/>
            <a:ext cx="2093722" cy="584775"/>
          </a:xfrm>
          <a:prstGeom prst="rect">
            <a:avLst/>
          </a:prstGeom>
          <a:noFill/>
        </p:spPr>
        <p:txBody>
          <a:bodyPr wrap="square" rtlCol="0">
            <a:spAutoFit/>
          </a:bodyPr>
          <a:lstStyle/>
          <a:p>
            <a:r>
              <a:rPr lang="en-US" sz="3200" dirty="0">
                <a:solidFill>
                  <a:schemeClr val="accent4">
                    <a:lumMod val="40000"/>
                    <a:lumOff val="60000"/>
                  </a:schemeClr>
                </a:solidFill>
                <a:latin typeface="SunSplash" panose="00000400000000000000" pitchFamily="2" charset="0"/>
              </a:rPr>
              <a:t>cannot</a:t>
            </a:r>
            <a:endParaRPr lang="en-US" sz="3200" dirty="0">
              <a:solidFill>
                <a:schemeClr val="bg1"/>
              </a:solidFill>
              <a:latin typeface="SunSplash" panose="00000400000000000000" pitchFamily="2" charset="0"/>
            </a:endParaRPr>
          </a:p>
        </p:txBody>
      </p:sp>
    </p:spTree>
    <p:extLst>
      <p:ext uri="{BB962C8B-B14F-4D97-AF65-F5344CB8AC3E}">
        <p14:creationId xmlns:p14="http://schemas.microsoft.com/office/powerpoint/2010/main" val="243141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dirty="0">
            <a:solidFill>
              <a:schemeClr val="bg1"/>
            </a:solidFill>
            <a:effectLst>
              <a:outerShdw blurRad="38100" dist="38100" dir="2700000" algn="tl">
                <a:srgbClr val="000000">
                  <a:alpha val="43137"/>
                </a:srgbClr>
              </a:outerShdw>
            </a:effectLst>
            <a:latin typeface="SunSplash" panose="000004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4194</TotalTime>
  <Words>988</Words>
  <Application>Microsoft Office PowerPoint</Application>
  <PresentationFormat>On-screen Show (4:3)</PresentationFormat>
  <Paragraphs>102</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Calibri Light</vt:lpstr>
      <vt:lpstr>BlackChancery</vt:lpstr>
      <vt:lpstr>Arial</vt:lpstr>
      <vt:lpstr>SunSplash</vt:lpstr>
      <vt:lpstr>Times New Roman</vt:lpstr>
      <vt:lpstr>Calibri</vt:lpstr>
      <vt:lpstr>Symbol</vt:lpstr>
      <vt:lpstr>Commercial-Script</vt:lpstr>
      <vt:lpstr>Hunter Heart Free Font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15</cp:revision>
  <dcterms:created xsi:type="dcterms:W3CDTF">2017-12-11T19:06:34Z</dcterms:created>
  <dcterms:modified xsi:type="dcterms:W3CDTF">2017-12-24T01:20:44Z</dcterms:modified>
</cp:coreProperties>
</file>